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77" r:id="rId5"/>
    <p:sldId id="278" r:id="rId6"/>
    <p:sldId id="279" r:id="rId7"/>
    <p:sldId id="280" r:id="rId8"/>
    <p:sldId id="283" r:id="rId9"/>
    <p:sldId id="284" r:id="rId10"/>
    <p:sldId id="285" r:id="rId11"/>
    <p:sldId id="286" r:id="rId12"/>
    <p:sldId id="287" r:id="rId13"/>
    <p:sldId id="289" r:id="rId14"/>
    <p:sldId id="290" r:id="rId15"/>
    <p:sldId id="291" r:id="rId16"/>
    <p:sldId id="294" r:id="rId17"/>
    <p:sldId id="292" r:id="rId18"/>
    <p:sldId id="293" r:id="rId19"/>
  </p:sldIdLst>
  <p:sldSz cx="9144000" cy="6858000" type="screen4x3"/>
  <p:notesSz cx="7008813" cy="9234488"/>
  <p:embeddedFontLst>
    <p:embeddedFont>
      <p:font typeface="Arimo" panose="020B0604020202020204" charset="0"/>
      <p:regular r:id="rId21"/>
      <p:bold r:id="rId22"/>
      <p:italic r:id="rId23"/>
      <p:boldItalic r:id="rId24"/>
    </p:embeddedFont>
    <p:embeddedFont>
      <p:font typeface="Verdana" panose="020B060403050404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F82CADC-EA57-41F2-B844-CC2BA74172E5}">
          <p14:sldIdLst>
            <p14:sldId id="256"/>
            <p14:sldId id="257"/>
            <p14:sldId id="258"/>
            <p14:sldId id="277"/>
            <p14:sldId id="278"/>
            <p14:sldId id="279"/>
            <p14:sldId id="280"/>
            <p14:sldId id="283"/>
            <p14:sldId id="284"/>
            <p14:sldId id="285"/>
            <p14:sldId id="286"/>
            <p14:sldId id="287"/>
            <p14:sldId id="289"/>
            <p14:sldId id="290"/>
            <p14:sldId id="291"/>
            <p14:sldId id="294"/>
            <p14:sldId id="292"/>
            <p14:sldId id="2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tdwC7TgJvOvs1s3ivUoPK5vhqh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97" autoAdjust="0"/>
  </p:normalViewPr>
  <p:slideViewPr>
    <p:cSldViewPr snapToGrid="0">
      <p:cViewPr varScale="1">
        <p:scale>
          <a:sx n="83" d="100"/>
          <a:sy n="83" d="100"/>
        </p:scale>
        <p:origin x="1478" y="77"/>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E1326-F124-4D65-B7FB-C759BB73CE0D}"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F9F13834-3859-4BE5-8F64-E73D61CC3F7C}">
      <dgm:prSet custT="1"/>
      <dgm:spPr>
        <a:solidFill>
          <a:schemeClr val="accent5">
            <a:lumMod val="75000"/>
          </a:schemeClr>
        </a:solidFill>
      </dgm:spPr>
      <dgm:t>
        <a:bodyPr/>
        <a:lstStyle/>
        <a:p>
          <a:r>
            <a:rPr lang="en-US" sz="1800"/>
            <a:t>Tạo các ràng buộc (constraints) cho các loại nút trong đồ</a:t>
          </a:r>
          <a:endParaRPr lang="en-US" sz="1800" b="1" i="0" dirty="0">
            <a:solidFill>
              <a:schemeClr val="bg1">
                <a:lumMod val="95000"/>
              </a:schemeClr>
            </a:solidFill>
          </a:endParaRPr>
        </a:p>
      </dgm:t>
    </dgm:pt>
    <dgm:pt modelId="{29CDF0FA-97DF-4167-9544-7367FFEC3F4F}" type="parTrans" cxnId="{23197B8F-06CB-471B-843A-AFEA85B63A74}">
      <dgm:prSet/>
      <dgm:spPr/>
      <dgm:t>
        <a:bodyPr/>
        <a:lstStyle/>
        <a:p>
          <a:endParaRPr lang="en-US"/>
        </a:p>
      </dgm:t>
    </dgm:pt>
    <dgm:pt modelId="{BAA1EB2B-14CA-48FB-B1EF-04E708AFDA0F}" type="sibTrans" cxnId="{23197B8F-06CB-471B-843A-AFEA85B63A74}">
      <dgm:prSet/>
      <dgm:spPr/>
      <dgm:t>
        <a:bodyPr/>
        <a:lstStyle/>
        <a:p>
          <a:endParaRPr lang="en-US"/>
        </a:p>
      </dgm:t>
    </dgm:pt>
    <dgm:pt modelId="{771A1155-5BAC-41AB-A238-CA52F192493E}">
      <dgm:prSet custT="1"/>
      <dgm:spPr>
        <a:solidFill>
          <a:schemeClr val="accent3">
            <a:lumMod val="50000"/>
          </a:schemeClr>
        </a:solidFill>
      </dgm:spPr>
      <dgm:t>
        <a:bodyPr/>
        <a:lstStyle/>
        <a:p>
          <a:r>
            <a:rPr lang="en-US" sz="1800"/>
            <a:t>T</a:t>
          </a:r>
          <a:r>
            <a:rPr lang="vi-VN" sz="1800"/>
            <a:t>ạo các chỉ mục (indexes) để tối ưu hóa truy vấn</a:t>
          </a:r>
          <a:endParaRPr lang="en-US" sz="1800" b="0" i="0" dirty="0">
            <a:solidFill>
              <a:schemeClr val="bg1"/>
            </a:solidFill>
          </a:endParaRPr>
        </a:p>
      </dgm:t>
    </dgm:pt>
    <dgm:pt modelId="{E73410F0-CF76-4011-9764-D72D563F309D}" type="parTrans" cxnId="{FF0CFACD-09C6-4A5C-8CDF-FDCD22DE37D3}">
      <dgm:prSet/>
      <dgm:spPr/>
      <dgm:t>
        <a:bodyPr/>
        <a:lstStyle/>
        <a:p>
          <a:endParaRPr lang="en-US"/>
        </a:p>
      </dgm:t>
    </dgm:pt>
    <dgm:pt modelId="{E647ACC5-9854-4EDC-8005-91E7E1F690CF}" type="sibTrans" cxnId="{FF0CFACD-09C6-4A5C-8CDF-FDCD22DE37D3}">
      <dgm:prSet/>
      <dgm:spPr>
        <a:solidFill>
          <a:srgbClr val="00B050"/>
        </a:solidFill>
      </dgm:spPr>
      <dgm:t>
        <a:bodyPr/>
        <a:lstStyle/>
        <a:p>
          <a:endParaRPr lang="en-US"/>
        </a:p>
      </dgm:t>
    </dgm:pt>
    <dgm:pt modelId="{CAAFC9FB-6282-41B7-ABC7-10FE499FA976}">
      <dgm:prSet custT="1"/>
      <dgm:spPr/>
      <dgm:t>
        <a:bodyPr/>
        <a:lstStyle/>
        <a:p>
          <a:r>
            <a:rPr lang="en-US" sz="1800"/>
            <a:t>T</a:t>
          </a:r>
          <a:r>
            <a:rPr lang="vi-VN" sz="1800"/>
            <a:t>ạo các đối tượng</a:t>
          </a:r>
          <a:endParaRPr lang="en-US" sz="1800" b="0" i="0" dirty="0">
            <a:solidFill>
              <a:schemeClr val="bg1"/>
            </a:solidFill>
          </a:endParaRPr>
        </a:p>
      </dgm:t>
    </dgm:pt>
    <dgm:pt modelId="{79B00B46-7B99-45D1-8D67-525354C76A01}" type="parTrans" cxnId="{1CB0803C-6530-4660-B1F4-0FC3CED0BA33}">
      <dgm:prSet/>
      <dgm:spPr/>
      <dgm:t>
        <a:bodyPr/>
        <a:lstStyle/>
        <a:p>
          <a:endParaRPr lang="en-US"/>
        </a:p>
      </dgm:t>
    </dgm:pt>
    <dgm:pt modelId="{14BC3F76-5531-473F-A3FB-885E19A2FE9F}" type="sibTrans" cxnId="{1CB0803C-6530-4660-B1F4-0FC3CED0BA33}">
      <dgm:prSet/>
      <dgm:spPr/>
      <dgm:t>
        <a:bodyPr/>
        <a:lstStyle/>
        <a:p>
          <a:endParaRPr lang="en-US"/>
        </a:p>
      </dgm:t>
    </dgm:pt>
    <dgm:pt modelId="{8879BF5B-E06F-4E42-8E19-98A66A4D17D3}">
      <dgm:prSet custT="1"/>
      <dgm:spPr>
        <a:solidFill>
          <a:schemeClr val="accent4">
            <a:lumMod val="50000"/>
          </a:schemeClr>
        </a:solidFill>
      </dgm:spPr>
      <dgm:t>
        <a:bodyPr/>
        <a:lstStyle/>
        <a:p>
          <a:r>
            <a:rPr lang="en-US" sz="1800"/>
            <a:t>Tải dữ liệu từ tệp CSV và tạo các nút</a:t>
          </a:r>
          <a:endParaRPr lang="en-US" sz="1800" b="0" i="0" dirty="0">
            <a:solidFill>
              <a:schemeClr val="bg1"/>
            </a:solidFill>
          </a:endParaRPr>
        </a:p>
      </dgm:t>
    </dgm:pt>
    <dgm:pt modelId="{5630B64E-B309-4DAE-9F26-1AAEE0F073BA}" type="parTrans" cxnId="{4B065E3E-E1BA-4BE8-8C3A-86E2BC245993}">
      <dgm:prSet/>
      <dgm:spPr/>
      <dgm:t>
        <a:bodyPr/>
        <a:lstStyle/>
        <a:p>
          <a:endParaRPr lang="en-US"/>
        </a:p>
      </dgm:t>
    </dgm:pt>
    <dgm:pt modelId="{04A44C34-D870-40E1-B7C4-4A89E4A3866E}" type="sibTrans" cxnId="{4B065E3E-E1BA-4BE8-8C3A-86E2BC245993}">
      <dgm:prSet/>
      <dgm:spPr/>
      <dgm:t>
        <a:bodyPr/>
        <a:lstStyle/>
        <a:p>
          <a:endParaRPr lang="en-US"/>
        </a:p>
      </dgm:t>
    </dgm:pt>
    <dgm:pt modelId="{54BF032A-36AB-4E83-B352-61364331AEA5}">
      <dgm:prSet custT="1"/>
      <dgm:spPr/>
      <dgm:t>
        <a:bodyPr/>
        <a:lstStyle/>
        <a:p>
          <a:r>
            <a:rPr lang="en-US" sz="1800"/>
            <a:t>Tạo các mối quan hệ giữa các nhân viên và cấp trên</a:t>
          </a:r>
          <a:endParaRPr lang="en-US" sz="1800" b="0" i="0" dirty="0">
            <a:solidFill>
              <a:schemeClr val="bg1"/>
            </a:solidFill>
          </a:endParaRPr>
        </a:p>
      </dgm:t>
    </dgm:pt>
    <dgm:pt modelId="{DACA80C5-EDBA-4A7F-93EE-9CAA41E63A53}" type="parTrans" cxnId="{CC5A2220-B02D-4B1C-A30D-D2DB402A0056}">
      <dgm:prSet/>
      <dgm:spPr/>
      <dgm:t>
        <a:bodyPr/>
        <a:lstStyle/>
        <a:p>
          <a:endParaRPr lang="en-US"/>
        </a:p>
      </dgm:t>
    </dgm:pt>
    <dgm:pt modelId="{7F78604C-5C75-44EA-8B06-F82BC7EF7BB9}" type="sibTrans" cxnId="{CC5A2220-B02D-4B1C-A30D-D2DB402A0056}">
      <dgm:prSet/>
      <dgm:spPr/>
      <dgm:t>
        <a:bodyPr/>
        <a:lstStyle/>
        <a:p>
          <a:endParaRPr lang="en-US"/>
        </a:p>
      </dgm:t>
    </dgm:pt>
    <dgm:pt modelId="{68A60DD6-AD60-444D-917D-80B5A7562C23}">
      <dgm:prSet custT="1"/>
      <dgm:spPr>
        <a:solidFill>
          <a:srgbClr val="00B050"/>
        </a:solidFill>
      </dgm:spPr>
      <dgm:t>
        <a:bodyPr/>
        <a:lstStyle/>
        <a:p>
          <a:r>
            <a:rPr lang="en-US" sz="1800"/>
            <a:t>Tạo các mối quan hệ giữa các giao dịch, các khoảng thời gian và các mặt hàng</a:t>
          </a:r>
          <a:endParaRPr lang="en-US" sz="1800" b="0" i="0" dirty="0">
            <a:solidFill>
              <a:schemeClr val="bg1"/>
            </a:solidFill>
          </a:endParaRPr>
        </a:p>
      </dgm:t>
    </dgm:pt>
    <dgm:pt modelId="{73DDFB9D-3212-4693-96ED-B5844A7FB794}" type="parTrans" cxnId="{BF228DA9-EDC4-4547-8512-C4A156E03337}">
      <dgm:prSet/>
      <dgm:spPr/>
      <dgm:t>
        <a:bodyPr/>
        <a:lstStyle/>
        <a:p>
          <a:endParaRPr lang="en-US"/>
        </a:p>
      </dgm:t>
    </dgm:pt>
    <dgm:pt modelId="{2F57C8C6-3685-48A3-A342-74F3C899C425}" type="sibTrans" cxnId="{BF228DA9-EDC4-4547-8512-C4A156E03337}">
      <dgm:prSet/>
      <dgm:spPr/>
      <dgm:t>
        <a:bodyPr/>
        <a:lstStyle/>
        <a:p>
          <a:endParaRPr lang="en-US"/>
        </a:p>
      </dgm:t>
    </dgm:pt>
    <dgm:pt modelId="{329E6512-469D-4FCD-90C3-4B42ED72E99B}">
      <dgm:prSet custT="1"/>
      <dgm:spPr>
        <a:solidFill>
          <a:schemeClr val="accent5">
            <a:lumMod val="75000"/>
          </a:schemeClr>
        </a:solidFill>
      </dgm:spPr>
      <dgm:t>
        <a:bodyPr/>
        <a:lstStyle/>
        <a:p>
          <a:r>
            <a:rPr lang="en-US" sz="1800"/>
            <a:t>Tạo mối quan hệ giữa nhân viên và các giao dịch</a:t>
          </a:r>
          <a:endParaRPr lang="en-US" sz="1800" b="0" i="0" dirty="0">
            <a:solidFill>
              <a:schemeClr val="bg1"/>
            </a:solidFill>
          </a:endParaRPr>
        </a:p>
      </dgm:t>
    </dgm:pt>
    <dgm:pt modelId="{E40F3126-FF86-4AC8-9B30-C9D32D5983B9}" type="parTrans" cxnId="{28E92A17-01A5-452F-968C-9B13BB89FD6D}">
      <dgm:prSet/>
      <dgm:spPr/>
      <dgm:t>
        <a:bodyPr/>
        <a:lstStyle/>
        <a:p>
          <a:endParaRPr lang="en-US"/>
        </a:p>
      </dgm:t>
    </dgm:pt>
    <dgm:pt modelId="{E38A6835-AB30-47CC-BA6E-D51B6FA943D8}" type="sibTrans" cxnId="{28E92A17-01A5-452F-968C-9B13BB89FD6D}">
      <dgm:prSet/>
      <dgm:spPr>
        <a:solidFill>
          <a:srgbClr val="00B050"/>
        </a:solidFill>
      </dgm:spPr>
      <dgm:t>
        <a:bodyPr/>
        <a:lstStyle/>
        <a:p>
          <a:endParaRPr lang="en-US"/>
        </a:p>
      </dgm:t>
    </dgm:pt>
    <dgm:pt modelId="{B89D4E1D-48FB-410D-BCE3-1FFAE5614622}">
      <dgm:prSet custT="1"/>
      <dgm:spPr/>
      <dgm:t>
        <a:bodyPr/>
        <a:lstStyle/>
        <a:p>
          <a:r>
            <a:rPr lang="en-US" sz="1800"/>
            <a:t>T</a:t>
          </a:r>
          <a:r>
            <a:rPr lang="vi-VN" sz="1800"/>
            <a:t>hực hiện gán một cấp bậc cho từng </a:t>
          </a:r>
          <a:r>
            <a:rPr lang="en-US" sz="1800"/>
            <a:t>nhà phân phối</a:t>
          </a:r>
          <a:endParaRPr lang="en-US" sz="1800" b="0" i="0" dirty="0">
            <a:solidFill>
              <a:schemeClr val="bg1"/>
            </a:solidFill>
          </a:endParaRPr>
        </a:p>
      </dgm:t>
    </dgm:pt>
    <dgm:pt modelId="{F88A0178-5D61-4116-89CA-2D194C039CDE}" type="parTrans" cxnId="{A70648CB-C4D4-42E9-B0F8-FCC82C62BC3D}">
      <dgm:prSet/>
      <dgm:spPr/>
      <dgm:t>
        <a:bodyPr/>
        <a:lstStyle/>
        <a:p>
          <a:endParaRPr lang="en-US"/>
        </a:p>
      </dgm:t>
    </dgm:pt>
    <dgm:pt modelId="{E169241E-645D-4AAE-B1B5-482DF47EE90C}" type="sibTrans" cxnId="{A70648CB-C4D4-42E9-B0F8-FCC82C62BC3D}">
      <dgm:prSet/>
      <dgm:spPr/>
      <dgm:t>
        <a:bodyPr/>
        <a:lstStyle/>
        <a:p>
          <a:endParaRPr lang="en-US"/>
        </a:p>
      </dgm:t>
    </dgm:pt>
    <dgm:pt modelId="{79F21432-B880-4CF9-A635-BF433FD02E80}" type="pres">
      <dgm:prSet presAssocID="{FCAE1326-F124-4D65-B7FB-C759BB73CE0D}" presName="diagram" presStyleCnt="0">
        <dgm:presLayoutVars>
          <dgm:dir/>
          <dgm:resizeHandles val="exact"/>
        </dgm:presLayoutVars>
      </dgm:prSet>
      <dgm:spPr/>
    </dgm:pt>
    <dgm:pt modelId="{A24DD7C0-448C-4DB8-8396-F06271B45AE9}" type="pres">
      <dgm:prSet presAssocID="{F9F13834-3859-4BE5-8F64-E73D61CC3F7C}" presName="node" presStyleLbl="node1" presStyleIdx="0" presStyleCnt="8" custScaleX="127527">
        <dgm:presLayoutVars>
          <dgm:bulletEnabled val="1"/>
        </dgm:presLayoutVars>
      </dgm:prSet>
      <dgm:spPr/>
    </dgm:pt>
    <dgm:pt modelId="{8BC3B8C3-74A0-4176-8F59-73D64CB29A2D}" type="pres">
      <dgm:prSet presAssocID="{BAA1EB2B-14CA-48FB-B1EF-04E708AFDA0F}" presName="sibTrans" presStyleLbl="sibTrans2D1" presStyleIdx="0" presStyleCnt="7"/>
      <dgm:spPr/>
    </dgm:pt>
    <dgm:pt modelId="{2C9B7E51-8014-446D-A059-AE199337E300}" type="pres">
      <dgm:prSet presAssocID="{BAA1EB2B-14CA-48FB-B1EF-04E708AFDA0F}" presName="connectorText" presStyleLbl="sibTrans2D1" presStyleIdx="0" presStyleCnt="7"/>
      <dgm:spPr/>
    </dgm:pt>
    <dgm:pt modelId="{486EA246-DA45-45F8-A8AA-970599F419C7}" type="pres">
      <dgm:prSet presAssocID="{771A1155-5BAC-41AB-A238-CA52F192493E}" presName="node" presStyleLbl="node1" presStyleIdx="1" presStyleCnt="8">
        <dgm:presLayoutVars>
          <dgm:bulletEnabled val="1"/>
        </dgm:presLayoutVars>
      </dgm:prSet>
      <dgm:spPr/>
    </dgm:pt>
    <dgm:pt modelId="{EE31DA81-EDC2-4EA6-A567-F2F401CDF084}" type="pres">
      <dgm:prSet presAssocID="{E647ACC5-9854-4EDC-8005-91E7E1F690CF}" presName="sibTrans" presStyleLbl="sibTrans2D1" presStyleIdx="1" presStyleCnt="7"/>
      <dgm:spPr/>
    </dgm:pt>
    <dgm:pt modelId="{641FC12B-D90F-450D-A1E3-95C9B07552CA}" type="pres">
      <dgm:prSet presAssocID="{E647ACC5-9854-4EDC-8005-91E7E1F690CF}" presName="connectorText" presStyleLbl="sibTrans2D1" presStyleIdx="1" presStyleCnt="7"/>
      <dgm:spPr/>
    </dgm:pt>
    <dgm:pt modelId="{27CAC40D-DE6E-4453-9EDD-8DBF6E42EA06}" type="pres">
      <dgm:prSet presAssocID="{CAAFC9FB-6282-41B7-ABC7-10FE499FA976}" presName="node" presStyleLbl="node1" presStyleIdx="2" presStyleCnt="8">
        <dgm:presLayoutVars>
          <dgm:bulletEnabled val="1"/>
        </dgm:presLayoutVars>
      </dgm:prSet>
      <dgm:spPr/>
    </dgm:pt>
    <dgm:pt modelId="{B8351F6D-4602-46A5-9E2B-8AD331E0A9C1}" type="pres">
      <dgm:prSet presAssocID="{14BC3F76-5531-473F-A3FB-885E19A2FE9F}" presName="sibTrans" presStyleLbl="sibTrans2D1" presStyleIdx="2" presStyleCnt="7"/>
      <dgm:spPr/>
    </dgm:pt>
    <dgm:pt modelId="{B451A1E5-FD2C-463E-8516-8348A022F73E}" type="pres">
      <dgm:prSet presAssocID="{14BC3F76-5531-473F-A3FB-885E19A2FE9F}" presName="connectorText" presStyleLbl="sibTrans2D1" presStyleIdx="2" presStyleCnt="7"/>
      <dgm:spPr/>
    </dgm:pt>
    <dgm:pt modelId="{1271796E-9B6C-4CBE-A062-96FE0A47235A}" type="pres">
      <dgm:prSet presAssocID="{8879BF5B-E06F-4E42-8E19-98A66A4D17D3}" presName="node" presStyleLbl="node1" presStyleIdx="3" presStyleCnt="8">
        <dgm:presLayoutVars>
          <dgm:bulletEnabled val="1"/>
        </dgm:presLayoutVars>
      </dgm:prSet>
      <dgm:spPr/>
    </dgm:pt>
    <dgm:pt modelId="{A3FA818E-2354-4745-92A3-CB82ACEB7753}" type="pres">
      <dgm:prSet presAssocID="{04A44C34-D870-40E1-B7C4-4A89E4A3866E}" presName="sibTrans" presStyleLbl="sibTrans2D1" presStyleIdx="3" presStyleCnt="7"/>
      <dgm:spPr/>
    </dgm:pt>
    <dgm:pt modelId="{13AAE173-1AD4-4B7A-9345-21BD595585D7}" type="pres">
      <dgm:prSet presAssocID="{04A44C34-D870-40E1-B7C4-4A89E4A3866E}" presName="connectorText" presStyleLbl="sibTrans2D1" presStyleIdx="3" presStyleCnt="7"/>
      <dgm:spPr/>
    </dgm:pt>
    <dgm:pt modelId="{D3F147D9-2290-4D2C-AFEB-0CD4C94CCA55}" type="pres">
      <dgm:prSet presAssocID="{54BF032A-36AB-4E83-B352-61364331AEA5}" presName="node" presStyleLbl="node1" presStyleIdx="4" presStyleCnt="8">
        <dgm:presLayoutVars>
          <dgm:bulletEnabled val="1"/>
        </dgm:presLayoutVars>
      </dgm:prSet>
      <dgm:spPr/>
    </dgm:pt>
    <dgm:pt modelId="{B43B4A54-7C7C-46B6-93AF-ED982ABD5AFB}" type="pres">
      <dgm:prSet presAssocID="{7F78604C-5C75-44EA-8B06-F82BC7EF7BB9}" presName="sibTrans" presStyleLbl="sibTrans2D1" presStyleIdx="4" presStyleCnt="7"/>
      <dgm:spPr/>
    </dgm:pt>
    <dgm:pt modelId="{1CDE93C5-3529-4ADF-87F9-08EBC74425EF}" type="pres">
      <dgm:prSet presAssocID="{7F78604C-5C75-44EA-8B06-F82BC7EF7BB9}" presName="connectorText" presStyleLbl="sibTrans2D1" presStyleIdx="4" presStyleCnt="7"/>
      <dgm:spPr/>
    </dgm:pt>
    <dgm:pt modelId="{31C4859D-6BF5-45D0-8BB8-AC51611183FC}" type="pres">
      <dgm:prSet presAssocID="{68A60DD6-AD60-444D-917D-80B5A7562C23}" presName="node" presStyleLbl="node1" presStyleIdx="5" presStyleCnt="8" custScaleX="129775" custScaleY="100242">
        <dgm:presLayoutVars>
          <dgm:bulletEnabled val="1"/>
        </dgm:presLayoutVars>
      </dgm:prSet>
      <dgm:spPr/>
    </dgm:pt>
    <dgm:pt modelId="{8C1CC68B-3832-4F0E-9911-8B44DAE2F5EF}" type="pres">
      <dgm:prSet presAssocID="{2F57C8C6-3685-48A3-A342-74F3C899C425}" presName="sibTrans" presStyleLbl="sibTrans2D1" presStyleIdx="5" presStyleCnt="7"/>
      <dgm:spPr/>
    </dgm:pt>
    <dgm:pt modelId="{F641DB39-8D7B-43DD-BA72-7ACB0C8082BD}" type="pres">
      <dgm:prSet presAssocID="{2F57C8C6-3685-48A3-A342-74F3C899C425}" presName="connectorText" presStyleLbl="sibTrans2D1" presStyleIdx="5" presStyleCnt="7"/>
      <dgm:spPr/>
    </dgm:pt>
    <dgm:pt modelId="{444EA352-8B7F-47FB-8A21-B04ECDC6227B}" type="pres">
      <dgm:prSet presAssocID="{329E6512-469D-4FCD-90C3-4B42ED72E99B}" presName="node" presStyleLbl="node1" presStyleIdx="6" presStyleCnt="8">
        <dgm:presLayoutVars>
          <dgm:bulletEnabled val="1"/>
        </dgm:presLayoutVars>
      </dgm:prSet>
      <dgm:spPr/>
    </dgm:pt>
    <dgm:pt modelId="{A316F1B1-DB33-4F9A-AF6C-E183CFEF6576}" type="pres">
      <dgm:prSet presAssocID="{E38A6835-AB30-47CC-BA6E-D51B6FA943D8}" presName="sibTrans" presStyleLbl="sibTrans2D1" presStyleIdx="6" presStyleCnt="7"/>
      <dgm:spPr/>
    </dgm:pt>
    <dgm:pt modelId="{F80F41AB-215A-400E-A1FD-ADBCE2455819}" type="pres">
      <dgm:prSet presAssocID="{E38A6835-AB30-47CC-BA6E-D51B6FA943D8}" presName="connectorText" presStyleLbl="sibTrans2D1" presStyleIdx="6" presStyleCnt="7"/>
      <dgm:spPr/>
    </dgm:pt>
    <dgm:pt modelId="{CF143AC1-D39D-4146-9F3B-1CFB8DACB3AF}" type="pres">
      <dgm:prSet presAssocID="{B89D4E1D-48FB-410D-BCE3-1FFAE5614622}" presName="node" presStyleLbl="node1" presStyleIdx="7" presStyleCnt="8">
        <dgm:presLayoutVars>
          <dgm:bulletEnabled val="1"/>
        </dgm:presLayoutVars>
      </dgm:prSet>
      <dgm:spPr/>
    </dgm:pt>
  </dgm:ptLst>
  <dgm:cxnLst>
    <dgm:cxn modelId="{2A122814-CBFD-49A8-83B3-5AC7F9A53500}" type="presOf" srcId="{329E6512-469D-4FCD-90C3-4B42ED72E99B}" destId="{444EA352-8B7F-47FB-8A21-B04ECDC6227B}" srcOrd="0" destOrd="0" presId="urn:microsoft.com/office/officeart/2005/8/layout/process5"/>
    <dgm:cxn modelId="{28E92A17-01A5-452F-968C-9B13BB89FD6D}" srcId="{FCAE1326-F124-4D65-B7FB-C759BB73CE0D}" destId="{329E6512-469D-4FCD-90C3-4B42ED72E99B}" srcOrd="6" destOrd="0" parTransId="{E40F3126-FF86-4AC8-9B30-C9D32D5983B9}" sibTransId="{E38A6835-AB30-47CC-BA6E-D51B6FA943D8}"/>
    <dgm:cxn modelId="{83D61618-B04A-4EF7-8E48-42D3EE9C87F2}" type="presOf" srcId="{771A1155-5BAC-41AB-A238-CA52F192493E}" destId="{486EA246-DA45-45F8-A8AA-970599F419C7}" srcOrd="0" destOrd="0" presId="urn:microsoft.com/office/officeart/2005/8/layout/process5"/>
    <dgm:cxn modelId="{6C62681E-9737-4499-8E02-1993E1B2DDD2}" type="presOf" srcId="{04A44C34-D870-40E1-B7C4-4A89E4A3866E}" destId="{13AAE173-1AD4-4B7A-9345-21BD595585D7}" srcOrd="1" destOrd="0" presId="urn:microsoft.com/office/officeart/2005/8/layout/process5"/>
    <dgm:cxn modelId="{CC5A2220-B02D-4B1C-A30D-D2DB402A0056}" srcId="{FCAE1326-F124-4D65-B7FB-C759BB73CE0D}" destId="{54BF032A-36AB-4E83-B352-61364331AEA5}" srcOrd="4" destOrd="0" parTransId="{DACA80C5-EDBA-4A7F-93EE-9CAA41E63A53}" sibTransId="{7F78604C-5C75-44EA-8B06-F82BC7EF7BB9}"/>
    <dgm:cxn modelId="{99CD6622-F57E-4BED-848E-74D7AF56ECFE}" type="presOf" srcId="{BAA1EB2B-14CA-48FB-B1EF-04E708AFDA0F}" destId="{2C9B7E51-8014-446D-A059-AE199337E300}" srcOrd="1" destOrd="0" presId="urn:microsoft.com/office/officeart/2005/8/layout/process5"/>
    <dgm:cxn modelId="{CEBED423-0B3C-4E76-9F6A-3388E99D4155}" type="presOf" srcId="{E38A6835-AB30-47CC-BA6E-D51B6FA943D8}" destId="{A316F1B1-DB33-4F9A-AF6C-E183CFEF6576}" srcOrd="0" destOrd="0" presId="urn:microsoft.com/office/officeart/2005/8/layout/process5"/>
    <dgm:cxn modelId="{DD215D33-6085-4AFC-80CE-69F3D3009820}" type="presOf" srcId="{68A60DD6-AD60-444D-917D-80B5A7562C23}" destId="{31C4859D-6BF5-45D0-8BB8-AC51611183FC}" srcOrd="0" destOrd="0" presId="urn:microsoft.com/office/officeart/2005/8/layout/process5"/>
    <dgm:cxn modelId="{1CB0803C-6530-4660-B1F4-0FC3CED0BA33}" srcId="{FCAE1326-F124-4D65-B7FB-C759BB73CE0D}" destId="{CAAFC9FB-6282-41B7-ABC7-10FE499FA976}" srcOrd="2" destOrd="0" parTransId="{79B00B46-7B99-45D1-8D67-525354C76A01}" sibTransId="{14BC3F76-5531-473F-A3FB-885E19A2FE9F}"/>
    <dgm:cxn modelId="{4B065E3E-E1BA-4BE8-8C3A-86E2BC245993}" srcId="{FCAE1326-F124-4D65-B7FB-C759BB73CE0D}" destId="{8879BF5B-E06F-4E42-8E19-98A66A4D17D3}" srcOrd="3" destOrd="0" parTransId="{5630B64E-B309-4DAE-9F26-1AAEE0F073BA}" sibTransId="{04A44C34-D870-40E1-B7C4-4A89E4A3866E}"/>
    <dgm:cxn modelId="{B6B7055C-9142-4114-9C22-B0448A129346}" type="presOf" srcId="{8879BF5B-E06F-4E42-8E19-98A66A4D17D3}" destId="{1271796E-9B6C-4CBE-A062-96FE0A47235A}" srcOrd="0" destOrd="0" presId="urn:microsoft.com/office/officeart/2005/8/layout/process5"/>
    <dgm:cxn modelId="{AA98E461-AEF7-4DA3-B9B1-39DC41FD4046}" type="presOf" srcId="{FCAE1326-F124-4D65-B7FB-C759BB73CE0D}" destId="{79F21432-B880-4CF9-A635-BF433FD02E80}" srcOrd="0" destOrd="0" presId="urn:microsoft.com/office/officeart/2005/8/layout/process5"/>
    <dgm:cxn modelId="{FAD7FB65-C619-4B02-BD84-757ADFF7D694}" type="presOf" srcId="{BAA1EB2B-14CA-48FB-B1EF-04E708AFDA0F}" destId="{8BC3B8C3-74A0-4176-8F59-73D64CB29A2D}" srcOrd="0" destOrd="0" presId="urn:microsoft.com/office/officeart/2005/8/layout/process5"/>
    <dgm:cxn modelId="{EC8D4148-5D8D-4712-8741-E1F3C42EB1E8}" type="presOf" srcId="{B89D4E1D-48FB-410D-BCE3-1FFAE5614622}" destId="{CF143AC1-D39D-4146-9F3B-1CFB8DACB3AF}" srcOrd="0" destOrd="0" presId="urn:microsoft.com/office/officeart/2005/8/layout/process5"/>
    <dgm:cxn modelId="{24E74A4C-DB6E-42FA-B05F-1CA155EA441A}" type="presOf" srcId="{7F78604C-5C75-44EA-8B06-F82BC7EF7BB9}" destId="{1CDE93C5-3529-4ADF-87F9-08EBC74425EF}" srcOrd="1" destOrd="0" presId="urn:microsoft.com/office/officeart/2005/8/layout/process5"/>
    <dgm:cxn modelId="{3C13A84D-E7B8-491D-A9E2-06ADFDA51936}" type="presOf" srcId="{F9F13834-3859-4BE5-8F64-E73D61CC3F7C}" destId="{A24DD7C0-448C-4DB8-8396-F06271B45AE9}" srcOrd="0" destOrd="0" presId="urn:microsoft.com/office/officeart/2005/8/layout/process5"/>
    <dgm:cxn modelId="{91DE2E6F-237F-4545-B52A-6AF8315229AF}" type="presOf" srcId="{2F57C8C6-3685-48A3-A342-74F3C899C425}" destId="{8C1CC68B-3832-4F0E-9911-8B44DAE2F5EF}" srcOrd="0" destOrd="0" presId="urn:microsoft.com/office/officeart/2005/8/layout/process5"/>
    <dgm:cxn modelId="{F5F11151-E973-4E36-840F-FF00D314ECA0}" type="presOf" srcId="{E647ACC5-9854-4EDC-8005-91E7E1F690CF}" destId="{EE31DA81-EDC2-4EA6-A567-F2F401CDF084}" srcOrd="0" destOrd="0" presId="urn:microsoft.com/office/officeart/2005/8/layout/process5"/>
    <dgm:cxn modelId="{750AAA5A-6C72-4518-971C-A18C194057B6}" type="presOf" srcId="{7F78604C-5C75-44EA-8B06-F82BC7EF7BB9}" destId="{B43B4A54-7C7C-46B6-93AF-ED982ABD5AFB}" srcOrd="0" destOrd="0" presId="urn:microsoft.com/office/officeart/2005/8/layout/process5"/>
    <dgm:cxn modelId="{F34CCE5A-9719-4A80-A019-FE02C58A5D22}" type="presOf" srcId="{E38A6835-AB30-47CC-BA6E-D51B6FA943D8}" destId="{F80F41AB-215A-400E-A1FD-ADBCE2455819}" srcOrd="1" destOrd="0" presId="urn:microsoft.com/office/officeart/2005/8/layout/process5"/>
    <dgm:cxn modelId="{F2D6EF83-973B-424F-88A9-87B192755802}" type="presOf" srcId="{54BF032A-36AB-4E83-B352-61364331AEA5}" destId="{D3F147D9-2290-4D2C-AFEB-0CD4C94CCA55}" srcOrd="0" destOrd="0" presId="urn:microsoft.com/office/officeart/2005/8/layout/process5"/>
    <dgm:cxn modelId="{23197B8F-06CB-471B-843A-AFEA85B63A74}" srcId="{FCAE1326-F124-4D65-B7FB-C759BB73CE0D}" destId="{F9F13834-3859-4BE5-8F64-E73D61CC3F7C}" srcOrd="0" destOrd="0" parTransId="{29CDF0FA-97DF-4167-9544-7367FFEC3F4F}" sibTransId="{BAA1EB2B-14CA-48FB-B1EF-04E708AFDA0F}"/>
    <dgm:cxn modelId="{2A4EBF9F-DFBF-4BE5-B9AB-92CCB0ACBBC2}" type="presOf" srcId="{CAAFC9FB-6282-41B7-ABC7-10FE499FA976}" destId="{27CAC40D-DE6E-4453-9EDD-8DBF6E42EA06}" srcOrd="0" destOrd="0" presId="urn:microsoft.com/office/officeart/2005/8/layout/process5"/>
    <dgm:cxn modelId="{86F21BA4-B362-4643-AA76-B66434857DAE}" type="presOf" srcId="{04A44C34-D870-40E1-B7C4-4A89E4A3866E}" destId="{A3FA818E-2354-4745-92A3-CB82ACEB7753}" srcOrd="0" destOrd="0" presId="urn:microsoft.com/office/officeart/2005/8/layout/process5"/>
    <dgm:cxn modelId="{BF228DA9-EDC4-4547-8512-C4A156E03337}" srcId="{FCAE1326-F124-4D65-B7FB-C759BB73CE0D}" destId="{68A60DD6-AD60-444D-917D-80B5A7562C23}" srcOrd="5" destOrd="0" parTransId="{73DDFB9D-3212-4693-96ED-B5844A7FB794}" sibTransId="{2F57C8C6-3685-48A3-A342-74F3C899C425}"/>
    <dgm:cxn modelId="{7A7640BD-88E1-49AD-8356-D90FB50D02E6}" type="presOf" srcId="{E647ACC5-9854-4EDC-8005-91E7E1F690CF}" destId="{641FC12B-D90F-450D-A1E3-95C9B07552CA}" srcOrd="1" destOrd="0" presId="urn:microsoft.com/office/officeart/2005/8/layout/process5"/>
    <dgm:cxn modelId="{A70648CB-C4D4-42E9-B0F8-FCC82C62BC3D}" srcId="{FCAE1326-F124-4D65-B7FB-C759BB73CE0D}" destId="{B89D4E1D-48FB-410D-BCE3-1FFAE5614622}" srcOrd="7" destOrd="0" parTransId="{F88A0178-5D61-4116-89CA-2D194C039CDE}" sibTransId="{E169241E-645D-4AAE-B1B5-482DF47EE90C}"/>
    <dgm:cxn modelId="{FF0CFACD-09C6-4A5C-8CDF-FDCD22DE37D3}" srcId="{FCAE1326-F124-4D65-B7FB-C759BB73CE0D}" destId="{771A1155-5BAC-41AB-A238-CA52F192493E}" srcOrd="1" destOrd="0" parTransId="{E73410F0-CF76-4011-9764-D72D563F309D}" sibTransId="{E647ACC5-9854-4EDC-8005-91E7E1F690CF}"/>
    <dgm:cxn modelId="{A2C8BED9-B085-4552-8E61-39FA96463668}" type="presOf" srcId="{2F57C8C6-3685-48A3-A342-74F3C899C425}" destId="{F641DB39-8D7B-43DD-BA72-7ACB0C8082BD}" srcOrd="1" destOrd="0" presId="urn:microsoft.com/office/officeart/2005/8/layout/process5"/>
    <dgm:cxn modelId="{C02234DB-985D-4F11-83D6-4658B497E6FF}" type="presOf" srcId="{14BC3F76-5531-473F-A3FB-885E19A2FE9F}" destId="{B8351F6D-4602-46A5-9E2B-8AD331E0A9C1}" srcOrd="0" destOrd="0" presId="urn:microsoft.com/office/officeart/2005/8/layout/process5"/>
    <dgm:cxn modelId="{ED2268F5-BA3D-422B-A5F9-22F38627F31A}" type="presOf" srcId="{14BC3F76-5531-473F-A3FB-885E19A2FE9F}" destId="{B451A1E5-FD2C-463E-8516-8348A022F73E}" srcOrd="1" destOrd="0" presId="urn:microsoft.com/office/officeart/2005/8/layout/process5"/>
    <dgm:cxn modelId="{E30B84D2-FA9D-47BC-98B6-32437807DAF4}" type="presParOf" srcId="{79F21432-B880-4CF9-A635-BF433FD02E80}" destId="{A24DD7C0-448C-4DB8-8396-F06271B45AE9}" srcOrd="0" destOrd="0" presId="urn:microsoft.com/office/officeart/2005/8/layout/process5"/>
    <dgm:cxn modelId="{B9402E43-E9F7-4033-AF51-AE9CCB4CFCE4}" type="presParOf" srcId="{79F21432-B880-4CF9-A635-BF433FD02E80}" destId="{8BC3B8C3-74A0-4176-8F59-73D64CB29A2D}" srcOrd="1" destOrd="0" presId="urn:microsoft.com/office/officeart/2005/8/layout/process5"/>
    <dgm:cxn modelId="{FFA11966-C99B-4B07-8DD2-6EF97E73CEA6}" type="presParOf" srcId="{8BC3B8C3-74A0-4176-8F59-73D64CB29A2D}" destId="{2C9B7E51-8014-446D-A059-AE199337E300}" srcOrd="0" destOrd="0" presId="urn:microsoft.com/office/officeart/2005/8/layout/process5"/>
    <dgm:cxn modelId="{F0E106C6-2510-44A9-A40F-8673924FDADD}" type="presParOf" srcId="{79F21432-B880-4CF9-A635-BF433FD02E80}" destId="{486EA246-DA45-45F8-A8AA-970599F419C7}" srcOrd="2" destOrd="0" presId="urn:microsoft.com/office/officeart/2005/8/layout/process5"/>
    <dgm:cxn modelId="{26065CB4-CAFF-4B25-93E0-241F69163237}" type="presParOf" srcId="{79F21432-B880-4CF9-A635-BF433FD02E80}" destId="{EE31DA81-EDC2-4EA6-A567-F2F401CDF084}" srcOrd="3" destOrd="0" presId="urn:microsoft.com/office/officeart/2005/8/layout/process5"/>
    <dgm:cxn modelId="{4E5D6279-A3A4-44AD-9DE1-5EA0F54667E6}" type="presParOf" srcId="{EE31DA81-EDC2-4EA6-A567-F2F401CDF084}" destId="{641FC12B-D90F-450D-A1E3-95C9B07552CA}" srcOrd="0" destOrd="0" presId="urn:microsoft.com/office/officeart/2005/8/layout/process5"/>
    <dgm:cxn modelId="{851BC81E-F53A-441C-8718-EA9EF382A171}" type="presParOf" srcId="{79F21432-B880-4CF9-A635-BF433FD02E80}" destId="{27CAC40D-DE6E-4453-9EDD-8DBF6E42EA06}" srcOrd="4" destOrd="0" presId="urn:microsoft.com/office/officeart/2005/8/layout/process5"/>
    <dgm:cxn modelId="{8D439F56-90DA-48C1-B98E-3646184D1FCF}" type="presParOf" srcId="{79F21432-B880-4CF9-A635-BF433FD02E80}" destId="{B8351F6D-4602-46A5-9E2B-8AD331E0A9C1}" srcOrd="5" destOrd="0" presId="urn:microsoft.com/office/officeart/2005/8/layout/process5"/>
    <dgm:cxn modelId="{EE92F2CD-9FA8-4122-90DE-D6F3CD156A80}" type="presParOf" srcId="{B8351F6D-4602-46A5-9E2B-8AD331E0A9C1}" destId="{B451A1E5-FD2C-463E-8516-8348A022F73E}" srcOrd="0" destOrd="0" presId="urn:microsoft.com/office/officeart/2005/8/layout/process5"/>
    <dgm:cxn modelId="{A931BC7D-1355-429F-BF4E-DF1121CCBF92}" type="presParOf" srcId="{79F21432-B880-4CF9-A635-BF433FD02E80}" destId="{1271796E-9B6C-4CBE-A062-96FE0A47235A}" srcOrd="6" destOrd="0" presId="urn:microsoft.com/office/officeart/2005/8/layout/process5"/>
    <dgm:cxn modelId="{A2AA3D0E-D3C0-48D2-80CC-47ABE2350344}" type="presParOf" srcId="{79F21432-B880-4CF9-A635-BF433FD02E80}" destId="{A3FA818E-2354-4745-92A3-CB82ACEB7753}" srcOrd="7" destOrd="0" presId="urn:microsoft.com/office/officeart/2005/8/layout/process5"/>
    <dgm:cxn modelId="{D71FF137-16FB-497A-BC1A-B39B9009A049}" type="presParOf" srcId="{A3FA818E-2354-4745-92A3-CB82ACEB7753}" destId="{13AAE173-1AD4-4B7A-9345-21BD595585D7}" srcOrd="0" destOrd="0" presId="urn:microsoft.com/office/officeart/2005/8/layout/process5"/>
    <dgm:cxn modelId="{1D199B24-7168-437A-AB7A-782A763DCBB9}" type="presParOf" srcId="{79F21432-B880-4CF9-A635-BF433FD02E80}" destId="{D3F147D9-2290-4D2C-AFEB-0CD4C94CCA55}" srcOrd="8" destOrd="0" presId="urn:microsoft.com/office/officeart/2005/8/layout/process5"/>
    <dgm:cxn modelId="{EBBF2B05-376B-414D-8A1A-8155E0BC7A8C}" type="presParOf" srcId="{79F21432-B880-4CF9-A635-BF433FD02E80}" destId="{B43B4A54-7C7C-46B6-93AF-ED982ABD5AFB}" srcOrd="9" destOrd="0" presId="urn:microsoft.com/office/officeart/2005/8/layout/process5"/>
    <dgm:cxn modelId="{97694DFC-8B78-4830-91AC-2AE1A032AFD5}" type="presParOf" srcId="{B43B4A54-7C7C-46B6-93AF-ED982ABD5AFB}" destId="{1CDE93C5-3529-4ADF-87F9-08EBC74425EF}" srcOrd="0" destOrd="0" presId="urn:microsoft.com/office/officeart/2005/8/layout/process5"/>
    <dgm:cxn modelId="{1F501B7D-73DC-4096-850F-29A2868A6597}" type="presParOf" srcId="{79F21432-B880-4CF9-A635-BF433FD02E80}" destId="{31C4859D-6BF5-45D0-8BB8-AC51611183FC}" srcOrd="10" destOrd="0" presId="urn:microsoft.com/office/officeart/2005/8/layout/process5"/>
    <dgm:cxn modelId="{9C448173-399A-4C36-99EE-82A7CA321835}" type="presParOf" srcId="{79F21432-B880-4CF9-A635-BF433FD02E80}" destId="{8C1CC68B-3832-4F0E-9911-8B44DAE2F5EF}" srcOrd="11" destOrd="0" presId="urn:microsoft.com/office/officeart/2005/8/layout/process5"/>
    <dgm:cxn modelId="{A0567DBF-F005-4070-8254-6F6258302F0E}" type="presParOf" srcId="{8C1CC68B-3832-4F0E-9911-8B44DAE2F5EF}" destId="{F641DB39-8D7B-43DD-BA72-7ACB0C8082BD}" srcOrd="0" destOrd="0" presId="urn:microsoft.com/office/officeart/2005/8/layout/process5"/>
    <dgm:cxn modelId="{EBFACAC0-3933-4FBE-BC3F-42AA2190427A}" type="presParOf" srcId="{79F21432-B880-4CF9-A635-BF433FD02E80}" destId="{444EA352-8B7F-47FB-8A21-B04ECDC6227B}" srcOrd="12" destOrd="0" presId="urn:microsoft.com/office/officeart/2005/8/layout/process5"/>
    <dgm:cxn modelId="{48467F59-A289-411B-A529-19C4A1544FAC}" type="presParOf" srcId="{79F21432-B880-4CF9-A635-BF433FD02E80}" destId="{A316F1B1-DB33-4F9A-AF6C-E183CFEF6576}" srcOrd="13" destOrd="0" presId="urn:microsoft.com/office/officeart/2005/8/layout/process5"/>
    <dgm:cxn modelId="{47807DBF-0932-411D-AAD3-F34F5ACA02BE}" type="presParOf" srcId="{A316F1B1-DB33-4F9A-AF6C-E183CFEF6576}" destId="{F80F41AB-215A-400E-A1FD-ADBCE2455819}" srcOrd="0" destOrd="0" presId="urn:microsoft.com/office/officeart/2005/8/layout/process5"/>
    <dgm:cxn modelId="{D64C2B63-C657-4518-BDD0-EBD30B992436}" type="presParOf" srcId="{79F21432-B880-4CF9-A635-BF433FD02E80}" destId="{CF143AC1-D39D-4146-9F3B-1CFB8DACB3AF}"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91CA0A-2F88-4A54-B125-0EADAAF9AA54}" type="doc">
      <dgm:prSet loTypeId="urn:microsoft.com/office/officeart/2005/8/layout/radial4" loCatId="relationship" qsTypeId="urn:microsoft.com/office/officeart/2005/8/quickstyle/3d3" qsCatId="3D" csTypeId="urn:microsoft.com/office/officeart/2005/8/colors/colorful5" csCatId="colorful" phldr="1"/>
      <dgm:spPr/>
      <dgm:t>
        <a:bodyPr/>
        <a:lstStyle/>
        <a:p>
          <a:endParaRPr lang="en-US"/>
        </a:p>
      </dgm:t>
    </dgm:pt>
    <dgm:pt modelId="{D1FD86E5-1C20-4FF8-A593-24CA24D82FCF}">
      <dgm:prSet phldrT="[Text]" custT="1"/>
      <dgm:spPr>
        <a:solidFill>
          <a:schemeClr val="accent6">
            <a:lumMod val="60000"/>
            <a:lumOff val="40000"/>
          </a:schemeClr>
        </a:solidFill>
      </dgm:spPr>
      <dgm:t>
        <a:bodyPr/>
        <a:lstStyle/>
        <a:p>
          <a:r>
            <a:rPr lang="en-US" sz="1800">
              <a:solidFill>
                <a:schemeClr val="bg2"/>
              </a:solidFill>
            </a:rPr>
            <a:t>Dòng tiền từ bốn nguồn chính</a:t>
          </a:r>
        </a:p>
      </dgm:t>
    </dgm:pt>
    <dgm:pt modelId="{9F904754-34D3-404F-A4A5-EF4EF19A6CB7}" type="parTrans" cxnId="{90474AF8-7C2F-4809-8AC9-5F0C9D025B8A}">
      <dgm:prSet/>
      <dgm:spPr/>
      <dgm:t>
        <a:bodyPr/>
        <a:lstStyle/>
        <a:p>
          <a:endParaRPr lang="en-US">
            <a:solidFill>
              <a:schemeClr val="bg2"/>
            </a:solidFill>
          </a:endParaRPr>
        </a:p>
      </dgm:t>
    </dgm:pt>
    <dgm:pt modelId="{87770C82-2EB7-4213-AD1B-73FF422D622F}" type="sibTrans" cxnId="{90474AF8-7C2F-4809-8AC9-5F0C9D025B8A}">
      <dgm:prSet/>
      <dgm:spPr/>
      <dgm:t>
        <a:bodyPr/>
        <a:lstStyle/>
        <a:p>
          <a:endParaRPr lang="en-US">
            <a:solidFill>
              <a:schemeClr val="bg2"/>
            </a:solidFill>
          </a:endParaRPr>
        </a:p>
      </dgm:t>
    </dgm:pt>
    <dgm:pt modelId="{43CEC2F4-8B46-4089-9067-D4E4563B319A}">
      <dgm:prSet custT="1"/>
      <dgm:spPr>
        <a:solidFill>
          <a:schemeClr val="tx1">
            <a:lumMod val="20000"/>
            <a:lumOff val="80000"/>
          </a:schemeClr>
        </a:solidFill>
      </dgm:spPr>
      <dgm:t>
        <a:bodyPr/>
        <a:lstStyle/>
        <a:p>
          <a:r>
            <a:rPr lang="en-US" sz="1600" kern="1200">
              <a:solidFill>
                <a:schemeClr val="accent2"/>
              </a:solidFill>
            </a:rPr>
            <a:t>Hoa Hồng Sản Phẩm</a:t>
          </a:r>
        </a:p>
        <a:p>
          <a:r>
            <a:rPr lang="en-US" sz="1600" kern="1200">
              <a:solidFill>
                <a:schemeClr val="bg2"/>
              </a:solidFill>
            </a:rPr>
            <a:t>Đ</a:t>
          </a:r>
          <a:r>
            <a:rPr lang="vi-VN" sz="1600" kern="1200">
              <a:solidFill>
                <a:schemeClr val="bg2"/>
              </a:solidFill>
            </a:rPr>
            <a:t>ược phân phối dựa trên doanh số bán hàng của từng </a:t>
          </a:r>
          <a:r>
            <a:rPr lang="vi-VN" sz="1600" kern="1200">
              <a:solidFill>
                <a:srgbClr val="000000"/>
              </a:solidFill>
              <a:latin typeface="Arial" panose="020B0604020202020204" pitchFamily="34" charset="0"/>
              <a:ea typeface="+mn-ea"/>
              <a:cs typeface="+mn-cs"/>
            </a:rPr>
            <a:t>sản </a:t>
          </a:r>
          <a:r>
            <a:rPr lang="vi-VN" sz="1600" kern="1200">
              <a:solidFill>
                <a:schemeClr val="bg2"/>
              </a:solidFill>
            </a:rPr>
            <a:t>phẩm và cách mỗi nhà phân phối được thưởng với các sản phẩm cụ thể. </a:t>
          </a:r>
          <a:endParaRPr lang="en-US" sz="1600" kern="1200">
            <a:solidFill>
              <a:schemeClr val="bg2"/>
            </a:solidFill>
          </a:endParaRPr>
        </a:p>
      </dgm:t>
    </dgm:pt>
    <dgm:pt modelId="{27DB5D4E-6435-4AE5-A729-6D95222D0DB2}" type="parTrans" cxnId="{E3588CA9-167B-430A-BF7E-7E8BBD85C406}">
      <dgm:prSet/>
      <dgm:spPr>
        <a:solidFill>
          <a:schemeClr val="tx1">
            <a:lumMod val="20000"/>
            <a:lumOff val="80000"/>
          </a:schemeClr>
        </a:solidFill>
      </dgm:spPr>
      <dgm:t>
        <a:bodyPr/>
        <a:lstStyle/>
        <a:p>
          <a:endParaRPr lang="en-US">
            <a:solidFill>
              <a:schemeClr val="bg2"/>
            </a:solidFill>
          </a:endParaRPr>
        </a:p>
      </dgm:t>
    </dgm:pt>
    <dgm:pt modelId="{A03E4553-9EAD-4DC2-9D3A-FF06DC6A5C5E}" type="sibTrans" cxnId="{E3588CA9-167B-430A-BF7E-7E8BBD85C406}">
      <dgm:prSet/>
      <dgm:spPr/>
      <dgm:t>
        <a:bodyPr/>
        <a:lstStyle/>
        <a:p>
          <a:endParaRPr lang="en-US">
            <a:solidFill>
              <a:schemeClr val="bg2"/>
            </a:solidFill>
          </a:endParaRPr>
        </a:p>
      </dgm:t>
    </dgm:pt>
    <dgm:pt modelId="{BE8CE68E-2965-4068-ADA3-73531F432D10}">
      <dgm:prSet phldrT="[Text]"/>
      <dgm:spPr>
        <a:solidFill>
          <a:schemeClr val="tx2"/>
        </a:solidFill>
      </dgm:spPr>
      <dgm:t>
        <a:bodyPr/>
        <a:lstStyle/>
        <a:p>
          <a:r>
            <a:rPr lang="en-US">
              <a:solidFill>
                <a:schemeClr val="accent1">
                  <a:lumMod val="75000"/>
                </a:schemeClr>
              </a:solidFill>
            </a:rPr>
            <a:t>Hoa Hồng Đội Nhóm</a:t>
          </a:r>
        </a:p>
        <a:p>
          <a:r>
            <a:rPr lang="en-US">
              <a:solidFill>
                <a:schemeClr val="bg2"/>
              </a:solidFill>
            </a:rPr>
            <a:t>Đ</a:t>
          </a:r>
          <a:r>
            <a:rPr lang="vi-VN">
              <a:solidFill>
                <a:schemeClr val="bg2"/>
              </a:solidFill>
            </a:rPr>
            <a:t>ược phân phối dựa trên doanh số bán hàng của toàn bộ nhóm và vai trò của mỗi nhà phân phối trong đội nhóm. </a:t>
          </a:r>
          <a:endParaRPr lang="en-US">
            <a:solidFill>
              <a:schemeClr val="bg2"/>
            </a:solidFill>
          </a:endParaRPr>
        </a:p>
      </dgm:t>
    </dgm:pt>
    <dgm:pt modelId="{59A88DCF-A59F-4F8B-BE2C-007A58667637}" type="sibTrans" cxnId="{E107C91E-4EEA-416C-924F-1FC0BA675781}">
      <dgm:prSet/>
      <dgm:spPr/>
      <dgm:t>
        <a:bodyPr/>
        <a:lstStyle/>
        <a:p>
          <a:endParaRPr lang="en-US">
            <a:solidFill>
              <a:schemeClr val="bg2"/>
            </a:solidFill>
          </a:endParaRPr>
        </a:p>
      </dgm:t>
    </dgm:pt>
    <dgm:pt modelId="{F939649F-F9ED-4D51-8948-0A7C611E9660}" type="parTrans" cxnId="{E107C91E-4EEA-416C-924F-1FC0BA675781}">
      <dgm:prSet/>
      <dgm:spPr>
        <a:solidFill>
          <a:schemeClr val="tx2"/>
        </a:solidFill>
      </dgm:spPr>
      <dgm:t>
        <a:bodyPr/>
        <a:lstStyle/>
        <a:p>
          <a:endParaRPr lang="en-US">
            <a:solidFill>
              <a:schemeClr val="bg2"/>
            </a:solidFill>
          </a:endParaRPr>
        </a:p>
      </dgm:t>
    </dgm:pt>
    <dgm:pt modelId="{4E744E09-0E3C-48B8-8D1B-3BF5F5FF4A39}">
      <dgm:prSet/>
      <dgm:spPr/>
      <dgm:t>
        <a:bodyPr/>
        <a:lstStyle/>
        <a:p>
          <a:r>
            <a:rPr lang="en-US">
              <a:solidFill>
                <a:srgbClr val="FF0000"/>
              </a:solidFill>
            </a:rPr>
            <a:t>Hoa Hồng Cá Nhân</a:t>
          </a:r>
        </a:p>
        <a:p>
          <a:r>
            <a:rPr lang="en-US">
              <a:solidFill>
                <a:schemeClr val="bg2"/>
              </a:solidFill>
            </a:rPr>
            <a:t> H</a:t>
          </a:r>
          <a:r>
            <a:rPr lang="vi-VN">
              <a:solidFill>
                <a:schemeClr val="bg2"/>
              </a:solidFill>
            </a:rPr>
            <a:t>oa hồng cá nhân được tính toán dựa trên hiệu suất bán hàng cá nhân của mỗi nhà phân phối. </a:t>
          </a:r>
          <a:endParaRPr lang="en-US">
            <a:solidFill>
              <a:schemeClr val="bg2"/>
            </a:solidFill>
          </a:endParaRPr>
        </a:p>
      </dgm:t>
    </dgm:pt>
    <dgm:pt modelId="{260EA836-E026-45B5-85C7-5A749B98EBDB}" type="sibTrans" cxnId="{0EE05D97-5A7E-40BC-A42B-FBA9555CB92F}">
      <dgm:prSet/>
      <dgm:spPr/>
      <dgm:t>
        <a:bodyPr/>
        <a:lstStyle/>
        <a:p>
          <a:endParaRPr lang="en-US">
            <a:solidFill>
              <a:schemeClr val="bg2"/>
            </a:solidFill>
          </a:endParaRPr>
        </a:p>
      </dgm:t>
    </dgm:pt>
    <dgm:pt modelId="{E2599C29-BA8B-40C8-B4AD-909B241C4D3D}" type="parTrans" cxnId="{0EE05D97-5A7E-40BC-A42B-FBA9555CB92F}">
      <dgm:prSet/>
      <dgm:spPr/>
      <dgm:t>
        <a:bodyPr/>
        <a:lstStyle/>
        <a:p>
          <a:endParaRPr lang="en-US">
            <a:solidFill>
              <a:schemeClr val="bg2"/>
            </a:solidFill>
          </a:endParaRPr>
        </a:p>
      </dgm:t>
    </dgm:pt>
    <dgm:pt modelId="{040EB26B-C733-4F02-B85C-A31B00A9F79B}">
      <dgm:prSet phldrT="[Text]"/>
      <dgm:spPr/>
      <dgm:t>
        <a:bodyPr/>
        <a:lstStyle/>
        <a:p>
          <a:r>
            <a:rPr lang="en-US" b="0">
              <a:solidFill>
                <a:srgbClr val="0070C0"/>
              </a:solidFill>
            </a:rPr>
            <a:t>Hoa Hồng Cấp Bậc</a:t>
          </a:r>
        </a:p>
        <a:p>
          <a:r>
            <a:rPr lang="en-US">
              <a:solidFill>
                <a:schemeClr val="bg2"/>
              </a:solidFill>
            </a:rPr>
            <a:t> Đ</a:t>
          </a:r>
          <a:r>
            <a:rPr lang="vi-VN">
              <a:solidFill>
                <a:schemeClr val="bg2"/>
              </a:solidFill>
            </a:rPr>
            <a:t>ược tính toán dựa trên cấp bậc của từng nhà phân phối và vai trò quản lý của họ trong </a:t>
          </a:r>
          <a:r>
            <a:rPr lang="en-US">
              <a:solidFill>
                <a:schemeClr val="bg2"/>
              </a:solidFill>
            </a:rPr>
            <a:t>hệ thống công ty. </a:t>
          </a:r>
        </a:p>
      </dgm:t>
    </dgm:pt>
    <dgm:pt modelId="{8986BEBD-6ABA-4FF5-B633-C26E63594AFB}" type="sibTrans" cxnId="{8E43401A-EAB9-4120-9A22-B41CA9B41775}">
      <dgm:prSet/>
      <dgm:spPr/>
      <dgm:t>
        <a:bodyPr/>
        <a:lstStyle/>
        <a:p>
          <a:endParaRPr lang="en-US">
            <a:solidFill>
              <a:schemeClr val="bg2"/>
            </a:solidFill>
          </a:endParaRPr>
        </a:p>
      </dgm:t>
    </dgm:pt>
    <dgm:pt modelId="{E8E7DD4C-F03B-47D9-84DD-7A862B764D5C}" type="parTrans" cxnId="{8E43401A-EAB9-4120-9A22-B41CA9B41775}">
      <dgm:prSet/>
      <dgm:spPr/>
      <dgm:t>
        <a:bodyPr/>
        <a:lstStyle/>
        <a:p>
          <a:endParaRPr lang="en-US">
            <a:solidFill>
              <a:schemeClr val="bg2"/>
            </a:solidFill>
          </a:endParaRPr>
        </a:p>
      </dgm:t>
    </dgm:pt>
    <dgm:pt modelId="{1301896E-1CA8-40F2-920C-02DB21BF2081}" type="pres">
      <dgm:prSet presAssocID="{7691CA0A-2F88-4A54-B125-0EADAAF9AA54}" presName="cycle" presStyleCnt="0">
        <dgm:presLayoutVars>
          <dgm:chMax val="1"/>
          <dgm:dir/>
          <dgm:animLvl val="ctr"/>
          <dgm:resizeHandles val="exact"/>
        </dgm:presLayoutVars>
      </dgm:prSet>
      <dgm:spPr/>
    </dgm:pt>
    <dgm:pt modelId="{C7327C77-6668-474F-933A-181C0853778A}" type="pres">
      <dgm:prSet presAssocID="{D1FD86E5-1C20-4FF8-A593-24CA24D82FCF}" presName="centerShape" presStyleLbl="node0" presStyleIdx="0" presStyleCnt="1" custScaleX="71093" custScaleY="73589" custLinFactNeighborX="-2472" custLinFactNeighborY="-10379"/>
      <dgm:spPr/>
    </dgm:pt>
    <dgm:pt modelId="{502C57A9-6295-4AED-9D51-A05241784080}" type="pres">
      <dgm:prSet presAssocID="{F939649F-F9ED-4D51-8948-0A7C611E9660}" presName="parTrans" presStyleLbl="bgSibTrans2D1" presStyleIdx="0" presStyleCnt="4" custScaleX="74450" custScaleY="90469" custLinFactNeighborX="1239" custLinFactNeighborY="31683"/>
      <dgm:spPr/>
    </dgm:pt>
    <dgm:pt modelId="{0BF25162-F89C-4F18-9466-A668483C3846}" type="pres">
      <dgm:prSet presAssocID="{BE8CE68E-2965-4068-ADA3-73531F432D10}" presName="node" presStyleLbl="node1" presStyleIdx="0" presStyleCnt="4" custScaleX="133019" custRadScaleRad="108266" custRadScaleInc="247500">
        <dgm:presLayoutVars>
          <dgm:bulletEnabled val="1"/>
        </dgm:presLayoutVars>
      </dgm:prSet>
      <dgm:spPr/>
    </dgm:pt>
    <dgm:pt modelId="{16D36994-70D5-4625-99EB-9A442ADCA4B0}" type="pres">
      <dgm:prSet presAssocID="{27DB5D4E-6435-4AE5-A729-6D95222D0DB2}" presName="parTrans" presStyleLbl="bgSibTrans2D1" presStyleIdx="1" presStyleCnt="4" custScaleX="51577" custLinFactNeighborX="-5056" custLinFactNeighborY="64876"/>
      <dgm:spPr/>
    </dgm:pt>
    <dgm:pt modelId="{7C8000F7-502F-4946-9CE1-FF674FD60A22}" type="pres">
      <dgm:prSet presAssocID="{43CEC2F4-8B46-4089-9067-D4E4563B319A}" presName="node" presStyleLbl="node1" presStyleIdx="1" presStyleCnt="4" custScaleX="129521" custRadScaleRad="114738" custRadScaleInc="-32589">
        <dgm:presLayoutVars>
          <dgm:bulletEnabled val="1"/>
        </dgm:presLayoutVars>
      </dgm:prSet>
      <dgm:spPr/>
    </dgm:pt>
    <dgm:pt modelId="{89A56413-5D03-495F-B1A6-42060BDEAFB7}" type="pres">
      <dgm:prSet presAssocID="{E2599C29-BA8B-40C8-B4AD-909B241C4D3D}" presName="parTrans" presStyleLbl="bgSibTrans2D1" presStyleIdx="2" presStyleCnt="4" custScaleX="59284" custLinFactNeighborX="29578" custLinFactNeighborY="30175"/>
      <dgm:spPr/>
    </dgm:pt>
    <dgm:pt modelId="{260C725A-8F06-49EC-AFFD-405E413F60BF}" type="pres">
      <dgm:prSet presAssocID="{4E744E09-0E3C-48B8-8D1B-3BF5F5FF4A39}" presName="node" presStyleLbl="node1" presStyleIdx="2" presStyleCnt="4" custScaleX="116623" custRadScaleRad="93896" custRadScaleInc="-255090">
        <dgm:presLayoutVars>
          <dgm:bulletEnabled val="1"/>
        </dgm:presLayoutVars>
      </dgm:prSet>
      <dgm:spPr/>
    </dgm:pt>
    <dgm:pt modelId="{5ACFB656-8C34-4A78-9E6A-B092C2C89B6C}" type="pres">
      <dgm:prSet presAssocID="{E8E7DD4C-F03B-47D9-84DD-7A862B764D5C}" presName="parTrans" presStyleLbl="bgSibTrans2D1" presStyleIdx="3" presStyleCnt="4" custScaleX="106091" custLinFactNeighborX="-502" custLinFactNeighborY="27158"/>
      <dgm:spPr/>
    </dgm:pt>
    <dgm:pt modelId="{9AA69E16-EDA5-416B-8BBA-F4DAEE42FF13}" type="pres">
      <dgm:prSet presAssocID="{040EB26B-C733-4F02-B85C-A31B00A9F79B}" presName="node" presStyleLbl="node1" presStyleIdx="3" presStyleCnt="4" custScaleX="112895" custRadScaleRad="87700" custRadScaleInc="32115">
        <dgm:presLayoutVars>
          <dgm:bulletEnabled val="1"/>
        </dgm:presLayoutVars>
      </dgm:prSet>
      <dgm:spPr/>
    </dgm:pt>
  </dgm:ptLst>
  <dgm:cxnLst>
    <dgm:cxn modelId="{C6F7D404-6CCC-4599-A77A-144E52A08374}" type="presOf" srcId="{4E744E09-0E3C-48B8-8D1B-3BF5F5FF4A39}" destId="{260C725A-8F06-49EC-AFFD-405E413F60BF}" srcOrd="0" destOrd="0" presId="urn:microsoft.com/office/officeart/2005/8/layout/radial4"/>
    <dgm:cxn modelId="{B5B63B05-DF55-4EC4-9BAE-7F9D6630A35F}" type="presOf" srcId="{E8E7DD4C-F03B-47D9-84DD-7A862B764D5C}" destId="{5ACFB656-8C34-4A78-9E6A-B092C2C89B6C}" srcOrd="0" destOrd="0" presId="urn:microsoft.com/office/officeart/2005/8/layout/radial4"/>
    <dgm:cxn modelId="{D940AF14-4003-42CE-95ED-2B55023B4F40}" type="presOf" srcId="{D1FD86E5-1C20-4FF8-A593-24CA24D82FCF}" destId="{C7327C77-6668-474F-933A-181C0853778A}" srcOrd="0" destOrd="0" presId="urn:microsoft.com/office/officeart/2005/8/layout/radial4"/>
    <dgm:cxn modelId="{8E43401A-EAB9-4120-9A22-B41CA9B41775}" srcId="{D1FD86E5-1C20-4FF8-A593-24CA24D82FCF}" destId="{040EB26B-C733-4F02-B85C-A31B00A9F79B}" srcOrd="3" destOrd="0" parTransId="{E8E7DD4C-F03B-47D9-84DD-7A862B764D5C}" sibTransId="{8986BEBD-6ABA-4FF5-B633-C26E63594AFB}"/>
    <dgm:cxn modelId="{38BFEB1B-F283-41BA-87F3-921FBF9D8F33}" type="presOf" srcId="{040EB26B-C733-4F02-B85C-A31B00A9F79B}" destId="{9AA69E16-EDA5-416B-8BBA-F4DAEE42FF13}" srcOrd="0" destOrd="0" presId="urn:microsoft.com/office/officeart/2005/8/layout/radial4"/>
    <dgm:cxn modelId="{E107C91E-4EEA-416C-924F-1FC0BA675781}" srcId="{D1FD86E5-1C20-4FF8-A593-24CA24D82FCF}" destId="{BE8CE68E-2965-4068-ADA3-73531F432D10}" srcOrd="0" destOrd="0" parTransId="{F939649F-F9ED-4D51-8948-0A7C611E9660}" sibTransId="{59A88DCF-A59F-4F8B-BE2C-007A58667637}"/>
    <dgm:cxn modelId="{33C65A2F-7ED7-4592-A422-5663A99023D5}" type="presOf" srcId="{E2599C29-BA8B-40C8-B4AD-909B241C4D3D}" destId="{89A56413-5D03-495F-B1A6-42060BDEAFB7}" srcOrd="0" destOrd="0" presId="urn:microsoft.com/office/officeart/2005/8/layout/radial4"/>
    <dgm:cxn modelId="{5C14796A-B8C8-42EC-9D9E-25ADE5D469FF}" type="presOf" srcId="{F939649F-F9ED-4D51-8948-0A7C611E9660}" destId="{502C57A9-6295-4AED-9D51-A05241784080}" srcOrd="0" destOrd="0" presId="urn:microsoft.com/office/officeart/2005/8/layout/radial4"/>
    <dgm:cxn modelId="{0EE05D97-5A7E-40BC-A42B-FBA9555CB92F}" srcId="{D1FD86E5-1C20-4FF8-A593-24CA24D82FCF}" destId="{4E744E09-0E3C-48B8-8D1B-3BF5F5FF4A39}" srcOrd="2" destOrd="0" parTransId="{E2599C29-BA8B-40C8-B4AD-909B241C4D3D}" sibTransId="{260EA836-E026-45B5-85C7-5A749B98EBDB}"/>
    <dgm:cxn modelId="{78287EA8-CB77-46A4-A0F6-911BC7CE9751}" type="presOf" srcId="{BE8CE68E-2965-4068-ADA3-73531F432D10}" destId="{0BF25162-F89C-4F18-9466-A668483C3846}" srcOrd="0" destOrd="0" presId="urn:microsoft.com/office/officeart/2005/8/layout/radial4"/>
    <dgm:cxn modelId="{E3588CA9-167B-430A-BF7E-7E8BBD85C406}" srcId="{D1FD86E5-1C20-4FF8-A593-24CA24D82FCF}" destId="{43CEC2F4-8B46-4089-9067-D4E4563B319A}" srcOrd="1" destOrd="0" parTransId="{27DB5D4E-6435-4AE5-A729-6D95222D0DB2}" sibTransId="{A03E4553-9EAD-4DC2-9D3A-FF06DC6A5C5E}"/>
    <dgm:cxn modelId="{FFEC7FD5-243D-4587-8BD6-0054A1684E54}" type="presOf" srcId="{43CEC2F4-8B46-4089-9067-D4E4563B319A}" destId="{7C8000F7-502F-4946-9CE1-FF674FD60A22}" srcOrd="0" destOrd="0" presId="urn:microsoft.com/office/officeart/2005/8/layout/radial4"/>
    <dgm:cxn modelId="{2F174DE4-D8A6-43AE-B32C-6AC4EFB42901}" type="presOf" srcId="{7691CA0A-2F88-4A54-B125-0EADAAF9AA54}" destId="{1301896E-1CA8-40F2-920C-02DB21BF2081}" srcOrd="0" destOrd="0" presId="urn:microsoft.com/office/officeart/2005/8/layout/radial4"/>
    <dgm:cxn modelId="{90474AF8-7C2F-4809-8AC9-5F0C9D025B8A}" srcId="{7691CA0A-2F88-4A54-B125-0EADAAF9AA54}" destId="{D1FD86E5-1C20-4FF8-A593-24CA24D82FCF}" srcOrd="0" destOrd="0" parTransId="{9F904754-34D3-404F-A4A5-EF4EF19A6CB7}" sibTransId="{87770C82-2EB7-4213-AD1B-73FF422D622F}"/>
    <dgm:cxn modelId="{C7BB4DFA-3DC3-4653-92D6-C18E0523F3C4}" type="presOf" srcId="{27DB5D4E-6435-4AE5-A729-6D95222D0DB2}" destId="{16D36994-70D5-4625-99EB-9A442ADCA4B0}" srcOrd="0" destOrd="0" presId="urn:microsoft.com/office/officeart/2005/8/layout/radial4"/>
    <dgm:cxn modelId="{30C8F8F3-C029-4051-9B8A-B49243FBA2EC}" type="presParOf" srcId="{1301896E-1CA8-40F2-920C-02DB21BF2081}" destId="{C7327C77-6668-474F-933A-181C0853778A}" srcOrd="0" destOrd="0" presId="urn:microsoft.com/office/officeart/2005/8/layout/radial4"/>
    <dgm:cxn modelId="{4ED36AB5-7931-49F9-806A-86DE681FFA3E}" type="presParOf" srcId="{1301896E-1CA8-40F2-920C-02DB21BF2081}" destId="{502C57A9-6295-4AED-9D51-A05241784080}" srcOrd="1" destOrd="0" presId="urn:microsoft.com/office/officeart/2005/8/layout/radial4"/>
    <dgm:cxn modelId="{2DA2FB05-32C0-4F27-9B56-B5FF09574E88}" type="presParOf" srcId="{1301896E-1CA8-40F2-920C-02DB21BF2081}" destId="{0BF25162-F89C-4F18-9466-A668483C3846}" srcOrd="2" destOrd="0" presId="urn:microsoft.com/office/officeart/2005/8/layout/radial4"/>
    <dgm:cxn modelId="{C57E8148-93BD-4229-A99B-9DD007088D1A}" type="presParOf" srcId="{1301896E-1CA8-40F2-920C-02DB21BF2081}" destId="{16D36994-70D5-4625-99EB-9A442ADCA4B0}" srcOrd="3" destOrd="0" presId="urn:microsoft.com/office/officeart/2005/8/layout/radial4"/>
    <dgm:cxn modelId="{D1371D77-2C02-4596-BD46-46AA1366135A}" type="presParOf" srcId="{1301896E-1CA8-40F2-920C-02DB21BF2081}" destId="{7C8000F7-502F-4946-9CE1-FF674FD60A22}" srcOrd="4" destOrd="0" presId="urn:microsoft.com/office/officeart/2005/8/layout/radial4"/>
    <dgm:cxn modelId="{A8FF6656-F840-4A38-9210-199E2FD0D6DC}" type="presParOf" srcId="{1301896E-1CA8-40F2-920C-02DB21BF2081}" destId="{89A56413-5D03-495F-B1A6-42060BDEAFB7}" srcOrd="5" destOrd="0" presId="urn:microsoft.com/office/officeart/2005/8/layout/radial4"/>
    <dgm:cxn modelId="{59213089-675A-4F08-958A-2A4917F0F644}" type="presParOf" srcId="{1301896E-1CA8-40F2-920C-02DB21BF2081}" destId="{260C725A-8F06-49EC-AFFD-405E413F60BF}" srcOrd="6" destOrd="0" presId="urn:microsoft.com/office/officeart/2005/8/layout/radial4"/>
    <dgm:cxn modelId="{E3679999-2B04-43DB-AB88-ACCA5521EA66}" type="presParOf" srcId="{1301896E-1CA8-40F2-920C-02DB21BF2081}" destId="{5ACFB656-8C34-4A78-9E6A-B092C2C89B6C}" srcOrd="7" destOrd="0" presId="urn:microsoft.com/office/officeart/2005/8/layout/radial4"/>
    <dgm:cxn modelId="{1974BBCA-4E33-4C96-BED7-107FAC3E0B14}" type="presParOf" srcId="{1301896E-1CA8-40F2-920C-02DB21BF2081}" destId="{9AA69E16-EDA5-416B-8BBA-F4DAEE42FF13}"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6042F9-D27F-4A1E-81EF-39DA7FC101FF}" type="doc">
      <dgm:prSet loTypeId="urn:microsoft.com/office/officeart/2005/8/layout/chevron2" loCatId="process" qsTypeId="urn:microsoft.com/office/officeart/2005/8/quickstyle/3d3" qsCatId="3D" csTypeId="urn:microsoft.com/office/officeart/2005/8/colors/colorful5" csCatId="colorful" phldr="1"/>
      <dgm:spPr/>
      <dgm:t>
        <a:bodyPr/>
        <a:lstStyle/>
        <a:p>
          <a:endParaRPr lang="en-US"/>
        </a:p>
      </dgm:t>
    </dgm:pt>
    <dgm:pt modelId="{032E4EC5-7E55-4022-8ED4-1664449BB3B0}">
      <dgm:prSet phldrT="[Text]"/>
      <dgm:spPr>
        <a:solidFill>
          <a:schemeClr val="accent1">
            <a:lumMod val="60000"/>
            <a:lumOff val="40000"/>
          </a:schemeClr>
        </a:solidFill>
        <a:ln>
          <a:solidFill>
            <a:schemeClr val="accent1">
              <a:lumMod val="60000"/>
              <a:lumOff val="40000"/>
            </a:schemeClr>
          </a:solidFill>
        </a:ln>
      </dgm:spPr>
      <dgm:t>
        <a:bodyPr/>
        <a:lstStyle/>
        <a:p>
          <a:r>
            <a:rPr lang="en-US"/>
            <a:t>Level 1</a:t>
          </a:r>
        </a:p>
      </dgm:t>
    </dgm:pt>
    <dgm:pt modelId="{08538219-CFC8-4C56-B515-403499BBBAB6}" type="parTrans" cxnId="{3D912130-2DEF-4AC7-9700-1AB16C94CC52}">
      <dgm:prSet/>
      <dgm:spPr/>
      <dgm:t>
        <a:bodyPr/>
        <a:lstStyle/>
        <a:p>
          <a:endParaRPr lang="en-US"/>
        </a:p>
      </dgm:t>
    </dgm:pt>
    <dgm:pt modelId="{0E948896-A0A6-4242-8952-E2759510A5F7}" type="sibTrans" cxnId="{3D912130-2DEF-4AC7-9700-1AB16C94CC52}">
      <dgm:prSet/>
      <dgm:spPr/>
      <dgm:t>
        <a:bodyPr/>
        <a:lstStyle/>
        <a:p>
          <a:endParaRPr lang="en-US"/>
        </a:p>
      </dgm:t>
    </dgm:pt>
    <dgm:pt modelId="{67E90E16-75F4-4E32-9F05-199F256AB7AC}">
      <dgm:prSet phldrT="[Text]"/>
      <dgm:spPr/>
      <dgm:t>
        <a:bodyPr/>
        <a:lstStyle/>
        <a:p>
          <a:pPr>
            <a:buFont typeface="Arial" panose="020B0604020202020204" pitchFamily="34" charset="0"/>
            <a:buChar char="•"/>
          </a:pPr>
          <a:r>
            <a:rPr lang="en-US"/>
            <a:t>Tổng hoa hồng </a:t>
          </a:r>
          <a:r>
            <a:rPr lang="vi-VN"/>
            <a:t>cho mỗi giao dịch được tính dựa trên 25% giá của mỗi mặt hàng</a:t>
          </a:r>
          <a:endParaRPr lang="en-US"/>
        </a:p>
      </dgm:t>
    </dgm:pt>
    <dgm:pt modelId="{588AA236-58B4-47D7-8957-99D7BA4469E1}" type="parTrans" cxnId="{E52CDF6D-41ED-49D4-8368-42F8A5E7FA90}">
      <dgm:prSet/>
      <dgm:spPr/>
      <dgm:t>
        <a:bodyPr/>
        <a:lstStyle/>
        <a:p>
          <a:endParaRPr lang="en-US"/>
        </a:p>
      </dgm:t>
    </dgm:pt>
    <dgm:pt modelId="{1800916F-E586-4E43-8E77-E3A6AFFAEA0F}" type="sibTrans" cxnId="{E52CDF6D-41ED-49D4-8368-42F8A5E7FA90}">
      <dgm:prSet/>
      <dgm:spPr/>
      <dgm:t>
        <a:bodyPr/>
        <a:lstStyle/>
        <a:p>
          <a:endParaRPr lang="en-US"/>
        </a:p>
      </dgm:t>
    </dgm:pt>
    <dgm:pt modelId="{AFAC1E3E-1CDB-4D9A-AE55-29CAE106FE07}">
      <dgm:prSet phldrT="[Text]"/>
      <dgm:spPr>
        <a:solidFill>
          <a:schemeClr val="accent1">
            <a:lumMod val="60000"/>
            <a:lumOff val="40000"/>
          </a:schemeClr>
        </a:solidFill>
      </dgm:spPr>
      <dgm:t>
        <a:bodyPr/>
        <a:lstStyle/>
        <a:p>
          <a:r>
            <a:rPr lang="en-US"/>
            <a:t>Level 2</a:t>
          </a:r>
        </a:p>
      </dgm:t>
    </dgm:pt>
    <dgm:pt modelId="{D0747EDD-0A18-4A31-96F8-F734CF89E860}" type="parTrans" cxnId="{DE597A31-F784-4C7E-A56F-350D9BDEACD4}">
      <dgm:prSet/>
      <dgm:spPr/>
      <dgm:t>
        <a:bodyPr/>
        <a:lstStyle/>
        <a:p>
          <a:endParaRPr lang="en-US"/>
        </a:p>
      </dgm:t>
    </dgm:pt>
    <dgm:pt modelId="{94CF42CE-5184-40B0-8B4A-1FEDF96C7D00}" type="sibTrans" cxnId="{DE597A31-F784-4C7E-A56F-350D9BDEACD4}">
      <dgm:prSet/>
      <dgm:spPr/>
      <dgm:t>
        <a:bodyPr/>
        <a:lstStyle/>
        <a:p>
          <a:endParaRPr lang="en-US"/>
        </a:p>
      </dgm:t>
    </dgm:pt>
    <dgm:pt modelId="{2E239C73-238C-4ADF-9CC5-4374C5FC3488}">
      <dgm:prSet phldrT="[Text]"/>
      <dgm:spPr/>
      <dgm:t>
        <a:bodyPr/>
        <a:lstStyle/>
        <a:p>
          <a:pPr>
            <a:buFont typeface="Arial" panose="020B0604020202020204" pitchFamily="34" charset="0"/>
            <a:buChar char="•"/>
          </a:pPr>
          <a:r>
            <a:rPr lang="vi-VN"/>
            <a:t>Tổng </a:t>
          </a:r>
          <a:r>
            <a:rPr lang="en-US"/>
            <a:t>hoa hồng </a:t>
          </a:r>
          <a:r>
            <a:rPr lang="vi-VN"/>
            <a:t>cho mỗi giao dịch được tính dựa trên 25% giá của mỗi mặt hàng, cộng với 5% giá của mỗi mặt hàng cho các nhân viên cấp dưới. </a:t>
          </a:r>
          <a:endParaRPr lang="en-US"/>
        </a:p>
      </dgm:t>
    </dgm:pt>
    <dgm:pt modelId="{701FAE53-DAC5-433E-82AA-B395C39FA53B}" type="parTrans" cxnId="{3EDD38F3-3D80-4332-B4EB-14E8CE079C6A}">
      <dgm:prSet/>
      <dgm:spPr/>
      <dgm:t>
        <a:bodyPr/>
        <a:lstStyle/>
        <a:p>
          <a:endParaRPr lang="en-US"/>
        </a:p>
      </dgm:t>
    </dgm:pt>
    <dgm:pt modelId="{E3A79FAA-E655-4CB4-A38E-C24065FF500C}" type="sibTrans" cxnId="{3EDD38F3-3D80-4332-B4EB-14E8CE079C6A}">
      <dgm:prSet/>
      <dgm:spPr/>
      <dgm:t>
        <a:bodyPr/>
        <a:lstStyle/>
        <a:p>
          <a:endParaRPr lang="en-US"/>
        </a:p>
      </dgm:t>
    </dgm:pt>
    <dgm:pt modelId="{54B14108-C5D0-4F52-9908-11BBBFADC2ED}">
      <dgm:prSet phldrT="[Text]"/>
      <dgm:spPr>
        <a:solidFill>
          <a:schemeClr val="accent1">
            <a:lumMod val="75000"/>
          </a:schemeClr>
        </a:solidFill>
      </dgm:spPr>
      <dgm:t>
        <a:bodyPr/>
        <a:lstStyle/>
        <a:p>
          <a:r>
            <a:rPr lang="en-US"/>
            <a:t>Level 3</a:t>
          </a:r>
        </a:p>
      </dgm:t>
    </dgm:pt>
    <dgm:pt modelId="{DEB5FBF7-AF2F-4D62-87EF-E36454E2539F}" type="parTrans" cxnId="{4BCF9AC4-736C-4FA6-B549-5D049179EB24}">
      <dgm:prSet/>
      <dgm:spPr/>
      <dgm:t>
        <a:bodyPr/>
        <a:lstStyle/>
        <a:p>
          <a:endParaRPr lang="en-US"/>
        </a:p>
      </dgm:t>
    </dgm:pt>
    <dgm:pt modelId="{ED1BB213-140C-45B0-87E2-D7878C60EAB5}" type="sibTrans" cxnId="{4BCF9AC4-736C-4FA6-B549-5D049179EB24}">
      <dgm:prSet/>
      <dgm:spPr/>
      <dgm:t>
        <a:bodyPr/>
        <a:lstStyle/>
        <a:p>
          <a:endParaRPr lang="en-US"/>
        </a:p>
      </dgm:t>
    </dgm:pt>
    <dgm:pt modelId="{709B0FB7-C741-44AB-B39A-F20DDB526C1B}">
      <dgm:prSet phldrT="[Text]"/>
      <dgm:spPr/>
      <dgm:t>
        <a:bodyPr/>
        <a:lstStyle/>
        <a:p>
          <a:pPr>
            <a:buFont typeface="Arial" panose="020B0604020202020204" pitchFamily="34" charset="0"/>
            <a:buChar char="•"/>
          </a:pPr>
          <a:r>
            <a:rPr lang="vi-VN"/>
            <a:t>Tổng </a:t>
          </a:r>
          <a:r>
            <a:rPr lang="en-US"/>
            <a:t>hoa hồng </a:t>
          </a:r>
          <a:r>
            <a:rPr lang="vi-VN"/>
            <a:t>cho mỗi giao dịch được tính dựa trên 65% giá của mỗi mặt hàng, cộng với 10% giá của mỗi mặt hàng và 50% giá sỉ của mỗi mặt hàng cho các nhân viên cấp dưới, cộng với 5% giá của mỗi mặt hàng là </a:t>
          </a:r>
          <a:r>
            <a:rPr lang="en-US"/>
            <a:t>hoa hồng</a:t>
          </a:r>
          <a:r>
            <a:rPr lang="vi-VN"/>
            <a:t> bản quyền toàn cầu. </a:t>
          </a:r>
          <a:endParaRPr lang="en-US"/>
        </a:p>
      </dgm:t>
    </dgm:pt>
    <dgm:pt modelId="{6CCB9A87-D1FE-43DB-B128-D55F162632DC}" type="parTrans" cxnId="{2B1F628D-663B-45F6-AF51-230AAA63C194}">
      <dgm:prSet/>
      <dgm:spPr/>
      <dgm:t>
        <a:bodyPr/>
        <a:lstStyle/>
        <a:p>
          <a:endParaRPr lang="en-US"/>
        </a:p>
      </dgm:t>
    </dgm:pt>
    <dgm:pt modelId="{35F455E5-34F1-4897-BCFD-ADDE95C739F3}" type="sibTrans" cxnId="{2B1F628D-663B-45F6-AF51-230AAA63C194}">
      <dgm:prSet/>
      <dgm:spPr/>
      <dgm:t>
        <a:bodyPr/>
        <a:lstStyle/>
        <a:p>
          <a:endParaRPr lang="en-US"/>
        </a:p>
      </dgm:t>
    </dgm:pt>
    <dgm:pt modelId="{9E9B122B-448B-4AA2-9862-ECB763AB4FF0}">
      <dgm:prSet phldrT="[Text]"/>
      <dgm:spPr>
        <a:solidFill>
          <a:schemeClr val="accent1">
            <a:lumMod val="75000"/>
          </a:schemeClr>
        </a:solidFill>
      </dgm:spPr>
      <dgm:t>
        <a:bodyPr/>
        <a:lstStyle/>
        <a:p>
          <a:r>
            <a:rPr lang="en-US"/>
            <a:t>Level 4</a:t>
          </a:r>
        </a:p>
      </dgm:t>
    </dgm:pt>
    <dgm:pt modelId="{907008F9-B2E5-4783-8763-8A597121D039}" type="parTrans" cxnId="{7DFE3D33-A515-4295-8570-BF98E50864B1}">
      <dgm:prSet/>
      <dgm:spPr/>
      <dgm:t>
        <a:bodyPr/>
        <a:lstStyle/>
        <a:p>
          <a:endParaRPr lang="en-US"/>
        </a:p>
      </dgm:t>
    </dgm:pt>
    <dgm:pt modelId="{792E3461-5269-48A5-B34F-8B584FFE7486}" type="sibTrans" cxnId="{7DFE3D33-A515-4295-8570-BF98E50864B1}">
      <dgm:prSet/>
      <dgm:spPr/>
      <dgm:t>
        <a:bodyPr/>
        <a:lstStyle/>
        <a:p>
          <a:endParaRPr lang="en-US"/>
        </a:p>
      </dgm:t>
    </dgm:pt>
    <dgm:pt modelId="{92A576F0-F343-4410-8721-3A0745AC978A}">
      <dgm:prSet phldrT="[Text]"/>
      <dgm:spPr>
        <a:solidFill>
          <a:schemeClr val="accent1">
            <a:lumMod val="50000"/>
          </a:schemeClr>
        </a:solidFill>
      </dgm:spPr>
      <dgm:t>
        <a:bodyPr/>
        <a:lstStyle/>
        <a:p>
          <a:r>
            <a:rPr lang="en-US"/>
            <a:t>Level 5</a:t>
          </a:r>
        </a:p>
      </dgm:t>
    </dgm:pt>
    <dgm:pt modelId="{C9BB7331-0634-498B-9579-2B098DDCDC1C}" type="parTrans" cxnId="{EED7F95B-EFFB-48F3-8549-5AF85EE74564}">
      <dgm:prSet/>
      <dgm:spPr/>
      <dgm:t>
        <a:bodyPr/>
        <a:lstStyle/>
        <a:p>
          <a:endParaRPr lang="en-US"/>
        </a:p>
      </dgm:t>
    </dgm:pt>
    <dgm:pt modelId="{3330B826-4540-405A-B2B9-98EAADAB0DD2}" type="sibTrans" cxnId="{EED7F95B-EFFB-48F3-8549-5AF85EE74564}">
      <dgm:prSet/>
      <dgm:spPr/>
      <dgm:t>
        <a:bodyPr/>
        <a:lstStyle/>
        <a:p>
          <a:endParaRPr lang="en-US"/>
        </a:p>
      </dgm:t>
    </dgm:pt>
    <dgm:pt modelId="{1523538F-5988-40A8-8C3B-83890604DE93}">
      <dgm:prSet phldrT="[Text]"/>
      <dgm:spPr>
        <a:solidFill>
          <a:schemeClr val="accent1">
            <a:lumMod val="50000"/>
          </a:schemeClr>
        </a:solidFill>
      </dgm:spPr>
      <dgm:t>
        <a:bodyPr/>
        <a:lstStyle/>
        <a:p>
          <a:r>
            <a:rPr lang="en-US"/>
            <a:t>Level 6</a:t>
          </a:r>
        </a:p>
      </dgm:t>
    </dgm:pt>
    <dgm:pt modelId="{74383036-D697-4612-9CA9-1B1D1AEDF8DC}" type="parTrans" cxnId="{A9F4502F-451B-462A-AEC5-24C8F735BB9A}">
      <dgm:prSet/>
      <dgm:spPr/>
      <dgm:t>
        <a:bodyPr/>
        <a:lstStyle/>
        <a:p>
          <a:endParaRPr lang="en-US"/>
        </a:p>
      </dgm:t>
    </dgm:pt>
    <dgm:pt modelId="{ABB7E1FE-9580-4FC4-8227-C14098348622}" type="sibTrans" cxnId="{A9F4502F-451B-462A-AEC5-24C8F735BB9A}">
      <dgm:prSet/>
      <dgm:spPr/>
      <dgm:t>
        <a:bodyPr/>
        <a:lstStyle/>
        <a:p>
          <a:endParaRPr lang="en-US"/>
        </a:p>
      </dgm:t>
    </dgm:pt>
    <dgm:pt modelId="{D7596AA7-7C2D-4264-8D87-C7360465F365}">
      <dgm:prSet phldrT="[Text]"/>
      <dgm:spPr/>
      <dgm:t>
        <a:bodyPr/>
        <a:lstStyle/>
        <a:p>
          <a:pPr>
            <a:buFont typeface="Arial" panose="020B0604020202020204" pitchFamily="34" charset="0"/>
            <a:buChar char="•"/>
          </a:pPr>
          <a:r>
            <a:rPr lang="vi-VN"/>
            <a:t>Tổng </a:t>
          </a:r>
          <a:r>
            <a:rPr lang="en-US"/>
            <a:t>hoa hồng </a:t>
          </a:r>
          <a:r>
            <a:rPr lang="vi-VN"/>
            <a:t>cho mỗi giao dịch được tính dựa trên 50% giá của mỗi mặt hàng, cộng với 5% giá của mỗi mặt hàng và 25% giá sỉ của mỗi mặt hàng cho các nhân viên cấp dưới. </a:t>
          </a:r>
          <a:endParaRPr lang="en-US"/>
        </a:p>
      </dgm:t>
    </dgm:pt>
    <dgm:pt modelId="{57745DA5-4434-47F0-9679-8816ACB17547}" type="parTrans" cxnId="{38D1BF8D-1839-4E73-B88B-6FBF62CE9E58}">
      <dgm:prSet/>
      <dgm:spPr/>
      <dgm:t>
        <a:bodyPr/>
        <a:lstStyle/>
        <a:p>
          <a:endParaRPr lang="en-US"/>
        </a:p>
      </dgm:t>
    </dgm:pt>
    <dgm:pt modelId="{D48FBFAB-D2DC-4848-ADFD-5497D84B4A57}" type="sibTrans" cxnId="{38D1BF8D-1839-4E73-B88B-6FBF62CE9E58}">
      <dgm:prSet/>
      <dgm:spPr/>
      <dgm:t>
        <a:bodyPr/>
        <a:lstStyle/>
        <a:p>
          <a:endParaRPr lang="en-US"/>
        </a:p>
      </dgm:t>
    </dgm:pt>
    <dgm:pt modelId="{A2987D3F-FEAF-491C-B035-A3896C812312}">
      <dgm:prSet phldrT="[Text]"/>
      <dgm:spPr/>
      <dgm:t>
        <a:bodyPr/>
        <a:lstStyle/>
        <a:p>
          <a:r>
            <a:rPr lang="vi-VN"/>
            <a:t>Tổng </a:t>
          </a:r>
          <a:r>
            <a:rPr lang="en-US"/>
            <a:t>hoa hồng</a:t>
          </a:r>
          <a:r>
            <a:rPr lang="vi-VN"/>
            <a:t> cho mỗi giao dịch được tính dựa trên 50% giá của mỗi mặt hàng, cộng với 7% giá của mỗi mặt hàng và 30% giá sỉ của mỗi mặt hàng cho các nhân viên cấp dưới, cộng với 1% giá của mỗi mặt hàng là </a:t>
          </a:r>
          <a:r>
            <a:rPr lang="en-US"/>
            <a:t>hoa hồng </a:t>
          </a:r>
          <a:r>
            <a:rPr lang="vi-VN"/>
            <a:t>bản quyền toàn cầu. </a:t>
          </a:r>
          <a:endParaRPr lang="en-US"/>
        </a:p>
      </dgm:t>
    </dgm:pt>
    <dgm:pt modelId="{F8DF5D60-44F4-479D-B58C-F9034EAE5D5C}" type="parTrans" cxnId="{5A8C68AF-18A9-464A-8959-FD997BB768DC}">
      <dgm:prSet/>
      <dgm:spPr/>
      <dgm:t>
        <a:bodyPr/>
        <a:lstStyle/>
        <a:p>
          <a:endParaRPr lang="en-US"/>
        </a:p>
      </dgm:t>
    </dgm:pt>
    <dgm:pt modelId="{51FAC431-ADAD-434F-80EA-F3858C919AD2}" type="sibTrans" cxnId="{5A8C68AF-18A9-464A-8959-FD997BB768DC}">
      <dgm:prSet/>
      <dgm:spPr/>
      <dgm:t>
        <a:bodyPr/>
        <a:lstStyle/>
        <a:p>
          <a:endParaRPr lang="en-US"/>
        </a:p>
      </dgm:t>
    </dgm:pt>
    <dgm:pt modelId="{35AD83F4-86B1-4783-B922-3B57B530F8E1}">
      <dgm:prSet phldrT="[Text]"/>
      <dgm:spPr/>
      <dgm:t>
        <a:bodyPr/>
        <a:lstStyle/>
        <a:p>
          <a:r>
            <a:rPr lang="vi-VN"/>
            <a:t>Tổng </a:t>
          </a:r>
          <a:r>
            <a:rPr lang="en-US"/>
            <a:t>hoa hồng </a:t>
          </a:r>
          <a:r>
            <a:rPr lang="vi-VN"/>
            <a:t>cho mỗi giao dịch được tính dựa trên 50% giá của mỗi mặt hàng, cộng với 7% giá của mỗi mặt hàng và 30% giá sỉ của mỗi mặt hàng cho các nhân viên cấp dưới, cộng với 2% giá của mỗi mặt hàng là </a:t>
          </a:r>
          <a:r>
            <a:rPr lang="en-US"/>
            <a:t>hoa hồng</a:t>
          </a:r>
          <a:r>
            <a:rPr lang="vi-VN"/>
            <a:t> bản quyền toàn cầu. </a:t>
          </a:r>
          <a:endParaRPr lang="en-US"/>
        </a:p>
      </dgm:t>
    </dgm:pt>
    <dgm:pt modelId="{7BE23B3C-BF18-4CA6-B16C-E7D4B3030843}" type="parTrans" cxnId="{0B90210D-804A-45BD-B31B-53D987EC368A}">
      <dgm:prSet/>
      <dgm:spPr/>
      <dgm:t>
        <a:bodyPr/>
        <a:lstStyle/>
        <a:p>
          <a:endParaRPr lang="en-US"/>
        </a:p>
      </dgm:t>
    </dgm:pt>
    <dgm:pt modelId="{A026BFE8-A4A1-462A-9CE1-BA5ABBEAA15E}" type="sibTrans" cxnId="{0B90210D-804A-45BD-B31B-53D987EC368A}">
      <dgm:prSet/>
      <dgm:spPr/>
      <dgm:t>
        <a:bodyPr/>
        <a:lstStyle/>
        <a:p>
          <a:endParaRPr lang="en-US"/>
        </a:p>
      </dgm:t>
    </dgm:pt>
    <dgm:pt modelId="{1142E6F7-33F5-41AB-9EB7-1BD79F37325E}" type="pres">
      <dgm:prSet presAssocID="{C96042F9-D27F-4A1E-81EF-39DA7FC101FF}" presName="linearFlow" presStyleCnt="0">
        <dgm:presLayoutVars>
          <dgm:dir/>
          <dgm:animLvl val="lvl"/>
          <dgm:resizeHandles val="exact"/>
        </dgm:presLayoutVars>
      </dgm:prSet>
      <dgm:spPr/>
    </dgm:pt>
    <dgm:pt modelId="{909EE63B-5C49-4E8E-9420-29AFB859C894}" type="pres">
      <dgm:prSet presAssocID="{032E4EC5-7E55-4022-8ED4-1664449BB3B0}" presName="composite" presStyleCnt="0"/>
      <dgm:spPr/>
    </dgm:pt>
    <dgm:pt modelId="{DD317391-6AD7-42F0-B839-A52FEB12A561}" type="pres">
      <dgm:prSet presAssocID="{032E4EC5-7E55-4022-8ED4-1664449BB3B0}" presName="parentText" presStyleLbl="alignNode1" presStyleIdx="0" presStyleCnt="6">
        <dgm:presLayoutVars>
          <dgm:chMax val="1"/>
          <dgm:bulletEnabled val="1"/>
        </dgm:presLayoutVars>
      </dgm:prSet>
      <dgm:spPr/>
    </dgm:pt>
    <dgm:pt modelId="{545C054C-C62D-4243-A294-23DF3CF3E205}" type="pres">
      <dgm:prSet presAssocID="{032E4EC5-7E55-4022-8ED4-1664449BB3B0}" presName="descendantText" presStyleLbl="alignAcc1" presStyleIdx="0" presStyleCnt="6">
        <dgm:presLayoutVars>
          <dgm:bulletEnabled val="1"/>
        </dgm:presLayoutVars>
      </dgm:prSet>
      <dgm:spPr/>
    </dgm:pt>
    <dgm:pt modelId="{D05CA2C2-1AA4-4263-B492-3BE0DA57A99E}" type="pres">
      <dgm:prSet presAssocID="{0E948896-A0A6-4242-8952-E2759510A5F7}" presName="sp" presStyleCnt="0"/>
      <dgm:spPr/>
    </dgm:pt>
    <dgm:pt modelId="{922ABE75-1AE5-4D2A-860A-126016230501}" type="pres">
      <dgm:prSet presAssocID="{AFAC1E3E-1CDB-4D9A-AE55-29CAE106FE07}" presName="composite" presStyleCnt="0"/>
      <dgm:spPr/>
    </dgm:pt>
    <dgm:pt modelId="{6563EB5A-7FA6-4540-8CE1-19F0403F6317}" type="pres">
      <dgm:prSet presAssocID="{AFAC1E3E-1CDB-4D9A-AE55-29CAE106FE07}" presName="parentText" presStyleLbl="alignNode1" presStyleIdx="1" presStyleCnt="6">
        <dgm:presLayoutVars>
          <dgm:chMax val="1"/>
          <dgm:bulletEnabled val="1"/>
        </dgm:presLayoutVars>
      </dgm:prSet>
      <dgm:spPr/>
    </dgm:pt>
    <dgm:pt modelId="{95BA365F-CCF2-42A2-8A89-5F6F62EC3AA5}" type="pres">
      <dgm:prSet presAssocID="{AFAC1E3E-1CDB-4D9A-AE55-29CAE106FE07}" presName="descendantText" presStyleLbl="alignAcc1" presStyleIdx="1" presStyleCnt="6">
        <dgm:presLayoutVars>
          <dgm:bulletEnabled val="1"/>
        </dgm:presLayoutVars>
      </dgm:prSet>
      <dgm:spPr/>
    </dgm:pt>
    <dgm:pt modelId="{26CBEB07-EE76-4953-B5CF-88D54CACE011}" type="pres">
      <dgm:prSet presAssocID="{94CF42CE-5184-40B0-8B4A-1FEDF96C7D00}" presName="sp" presStyleCnt="0"/>
      <dgm:spPr/>
    </dgm:pt>
    <dgm:pt modelId="{3310817C-B9D1-4B3D-8FF4-38BE0A053759}" type="pres">
      <dgm:prSet presAssocID="{54B14108-C5D0-4F52-9908-11BBBFADC2ED}" presName="composite" presStyleCnt="0"/>
      <dgm:spPr/>
    </dgm:pt>
    <dgm:pt modelId="{00A8D785-65FC-467D-A7C1-C06CA5224058}" type="pres">
      <dgm:prSet presAssocID="{54B14108-C5D0-4F52-9908-11BBBFADC2ED}" presName="parentText" presStyleLbl="alignNode1" presStyleIdx="2" presStyleCnt="6">
        <dgm:presLayoutVars>
          <dgm:chMax val="1"/>
          <dgm:bulletEnabled val="1"/>
        </dgm:presLayoutVars>
      </dgm:prSet>
      <dgm:spPr/>
    </dgm:pt>
    <dgm:pt modelId="{A0F92068-C295-497B-B4C8-3256CD7DB586}" type="pres">
      <dgm:prSet presAssocID="{54B14108-C5D0-4F52-9908-11BBBFADC2ED}" presName="descendantText" presStyleLbl="alignAcc1" presStyleIdx="2" presStyleCnt="6">
        <dgm:presLayoutVars>
          <dgm:bulletEnabled val="1"/>
        </dgm:presLayoutVars>
      </dgm:prSet>
      <dgm:spPr/>
    </dgm:pt>
    <dgm:pt modelId="{E8D94CEF-EA93-4C5C-A0C4-DC8C392B3D7B}" type="pres">
      <dgm:prSet presAssocID="{ED1BB213-140C-45B0-87E2-D7878C60EAB5}" presName="sp" presStyleCnt="0"/>
      <dgm:spPr/>
    </dgm:pt>
    <dgm:pt modelId="{BFFAA1BE-74AE-4308-84AD-6FA3C630705E}" type="pres">
      <dgm:prSet presAssocID="{9E9B122B-448B-4AA2-9862-ECB763AB4FF0}" presName="composite" presStyleCnt="0"/>
      <dgm:spPr/>
    </dgm:pt>
    <dgm:pt modelId="{498DC16B-D48F-408A-B455-237B21642E4F}" type="pres">
      <dgm:prSet presAssocID="{9E9B122B-448B-4AA2-9862-ECB763AB4FF0}" presName="parentText" presStyleLbl="alignNode1" presStyleIdx="3" presStyleCnt="6">
        <dgm:presLayoutVars>
          <dgm:chMax val="1"/>
          <dgm:bulletEnabled val="1"/>
        </dgm:presLayoutVars>
      </dgm:prSet>
      <dgm:spPr/>
    </dgm:pt>
    <dgm:pt modelId="{0D562350-D2C8-4295-BF93-765624004C60}" type="pres">
      <dgm:prSet presAssocID="{9E9B122B-448B-4AA2-9862-ECB763AB4FF0}" presName="descendantText" presStyleLbl="alignAcc1" presStyleIdx="3" presStyleCnt="6">
        <dgm:presLayoutVars>
          <dgm:bulletEnabled val="1"/>
        </dgm:presLayoutVars>
      </dgm:prSet>
      <dgm:spPr/>
    </dgm:pt>
    <dgm:pt modelId="{FC6FC27E-A9C8-4C8F-A5D8-8BE7B283413B}" type="pres">
      <dgm:prSet presAssocID="{792E3461-5269-48A5-B34F-8B584FFE7486}" presName="sp" presStyleCnt="0"/>
      <dgm:spPr/>
    </dgm:pt>
    <dgm:pt modelId="{3E09EDEC-8606-40B8-AF7E-49BBB21C2CAA}" type="pres">
      <dgm:prSet presAssocID="{92A576F0-F343-4410-8721-3A0745AC978A}" presName="composite" presStyleCnt="0"/>
      <dgm:spPr/>
    </dgm:pt>
    <dgm:pt modelId="{4D01A981-FEBC-46CC-BA6D-1B5BACCE2178}" type="pres">
      <dgm:prSet presAssocID="{92A576F0-F343-4410-8721-3A0745AC978A}" presName="parentText" presStyleLbl="alignNode1" presStyleIdx="4" presStyleCnt="6">
        <dgm:presLayoutVars>
          <dgm:chMax val="1"/>
          <dgm:bulletEnabled val="1"/>
        </dgm:presLayoutVars>
      </dgm:prSet>
      <dgm:spPr/>
    </dgm:pt>
    <dgm:pt modelId="{87E1ADE1-FFD7-41C5-9A3B-CB19C28B71E4}" type="pres">
      <dgm:prSet presAssocID="{92A576F0-F343-4410-8721-3A0745AC978A}" presName="descendantText" presStyleLbl="alignAcc1" presStyleIdx="4" presStyleCnt="6">
        <dgm:presLayoutVars>
          <dgm:bulletEnabled val="1"/>
        </dgm:presLayoutVars>
      </dgm:prSet>
      <dgm:spPr/>
    </dgm:pt>
    <dgm:pt modelId="{B06B5651-070C-41CE-8F13-CD61716B96D9}" type="pres">
      <dgm:prSet presAssocID="{3330B826-4540-405A-B2B9-98EAADAB0DD2}" presName="sp" presStyleCnt="0"/>
      <dgm:spPr/>
    </dgm:pt>
    <dgm:pt modelId="{E64BBD46-6127-450B-97B9-43859A197748}" type="pres">
      <dgm:prSet presAssocID="{1523538F-5988-40A8-8C3B-83890604DE93}" presName="composite" presStyleCnt="0"/>
      <dgm:spPr/>
    </dgm:pt>
    <dgm:pt modelId="{9D1B4AF8-1E10-4C47-BEF9-FBC95AEE6A02}" type="pres">
      <dgm:prSet presAssocID="{1523538F-5988-40A8-8C3B-83890604DE93}" presName="parentText" presStyleLbl="alignNode1" presStyleIdx="5" presStyleCnt="6">
        <dgm:presLayoutVars>
          <dgm:chMax val="1"/>
          <dgm:bulletEnabled val="1"/>
        </dgm:presLayoutVars>
      </dgm:prSet>
      <dgm:spPr/>
    </dgm:pt>
    <dgm:pt modelId="{A89948A6-A68C-4DE8-9E0C-1F66CCDA0037}" type="pres">
      <dgm:prSet presAssocID="{1523538F-5988-40A8-8C3B-83890604DE93}" presName="descendantText" presStyleLbl="alignAcc1" presStyleIdx="5" presStyleCnt="6">
        <dgm:presLayoutVars>
          <dgm:bulletEnabled val="1"/>
        </dgm:presLayoutVars>
      </dgm:prSet>
      <dgm:spPr/>
    </dgm:pt>
  </dgm:ptLst>
  <dgm:cxnLst>
    <dgm:cxn modelId="{0B90210D-804A-45BD-B31B-53D987EC368A}" srcId="{92A576F0-F343-4410-8721-3A0745AC978A}" destId="{35AD83F4-86B1-4783-B922-3B57B530F8E1}" srcOrd="0" destOrd="0" parTransId="{7BE23B3C-BF18-4CA6-B16C-E7D4B3030843}" sibTransId="{A026BFE8-A4A1-462A-9CE1-BA5ABBEAA15E}"/>
    <dgm:cxn modelId="{60ABB514-8747-4124-852D-FD8B4DA95840}" type="presOf" srcId="{35AD83F4-86B1-4783-B922-3B57B530F8E1}" destId="{87E1ADE1-FFD7-41C5-9A3B-CB19C28B71E4}" srcOrd="0" destOrd="0" presId="urn:microsoft.com/office/officeart/2005/8/layout/chevron2"/>
    <dgm:cxn modelId="{45E71421-159E-42CC-B0B2-0C9B7CB25DD9}" type="presOf" srcId="{67E90E16-75F4-4E32-9F05-199F256AB7AC}" destId="{545C054C-C62D-4243-A294-23DF3CF3E205}" srcOrd="0" destOrd="0" presId="urn:microsoft.com/office/officeart/2005/8/layout/chevron2"/>
    <dgm:cxn modelId="{A9F4502F-451B-462A-AEC5-24C8F735BB9A}" srcId="{C96042F9-D27F-4A1E-81EF-39DA7FC101FF}" destId="{1523538F-5988-40A8-8C3B-83890604DE93}" srcOrd="5" destOrd="0" parTransId="{74383036-D697-4612-9CA9-1B1D1AEDF8DC}" sibTransId="{ABB7E1FE-9580-4FC4-8227-C14098348622}"/>
    <dgm:cxn modelId="{3D912130-2DEF-4AC7-9700-1AB16C94CC52}" srcId="{C96042F9-D27F-4A1E-81EF-39DA7FC101FF}" destId="{032E4EC5-7E55-4022-8ED4-1664449BB3B0}" srcOrd="0" destOrd="0" parTransId="{08538219-CFC8-4C56-B515-403499BBBAB6}" sibTransId="{0E948896-A0A6-4242-8952-E2759510A5F7}"/>
    <dgm:cxn modelId="{DE597A31-F784-4C7E-A56F-350D9BDEACD4}" srcId="{C96042F9-D27F-4A1E-81EF-39DA7FC101FF}" destId="{AFAC1E3E-1CDB-4D9A-AE55-29CAE106FE07}" srcOrd="1" destOrd="0" parTransId="{D0747EDD-0A18-4A31-96F8-F734CF89E860}" sibTransId="{94CF42CE-5184-40B0-8B4A-1FEDF96C7D00}"/>
    <dgm:cxn modelId="{7DFE3D33-A515-4295-8570-BF98E50864B1}" srcId="{C96042F9-D27F-4A1E-81EF-39DA7FC101FF}" destId="{9E9B122B-448B-4AA2-9862-ECB763AB4FF0}" srcOrd="3" destOrd="0" parTransId="{907008F9-B2E5-4783-8763-8A597121D039}" sibTransId="{792E3461-5269-48A5-B34F-8B584FFE7486}"/>
    <dgm:cxn modelId="{EED7F95B-EFFB-48F3-8549-5AF85EE74564}" srcId="{C96042F9-D27F-4A1E-81EF-39DA7FC101FF}" destId="{92A576F0-F343-4410-8721-3A0745AC978A}" srcOrd="4" destOrd="0" parTransId="{C9BB7331-0634-498B-9579-2B098DDCDC1C}" sibTransId="{3330B826-4540-405A-B2B9-98EAADAB0DD2}"/>
    <dgm:cxn modelId="{0254EF67-A5B8-4FE7-B04C-65C36A1E5C49}" type="presOf" srcId="{709B0FB7-C741-44AB-B39A-F20DDB526C1B}" destId="{A89948A6-A68C-4DE8-9E0C-1F66CCDA0037}" srcOrd="0" destOrd="0" presId="urn:microsoft.com/office/officeart/2005/8/layout/chevron2"/>
    <dgm:cxn modelId="{E52CDF6D-41ED-49D4-8368-42F8A5E7FA90}" srcId="{032E4EC5-7E55-4022-8ED4-1664449BB3B0}" destId="{67E90E16-75F4-4E32-9F05-199F256AB7AC}" srcOrd="0" destOrd="0" parTransId="{588AA236-58B4-47D7-8957-99D7BA4469E1}" sibTransId="{1800916F-E586-4E43-8E77-E3A6AFFAEA0F}"/>
    <dgm:cxn modelId="{61DC8250-245C-484F-84BB-F51BFB57C1D4}" type="presOf" srcId="{1523538F-5988-40A8-8C3B-83890604DE93}" destId="{9D1B4AF8-1E10-4C47-BEF9-FBC95AEE6A02}" srcOrd="0" destOrd="0" presId="urn:microsoft.com/office/officeart/2005/8/layout/chevron2"/>
    <dgm:cxn modelId="{F5ACBC54-932D-4169-8733-51D454397A17}" type="presOf" srcId="{AFAC1E3E-1CDB-4D9A-AE55-29CAE106FE07}" destId="{6563EB5A-7FA6-4540-8CE1-19F0403F6317}" srcOrd="0" destOrd="0" presId="urn:microsoft.com/office/officeart/2005/8/layout/chevron2"/>
    <dgm:cxn modelId="{36C58376-AFB1-4607-BB18-613E6283085B}" type="presOf" srcId="{54B14108-C5D0-4F52-9908-11BBBFADC2ED}" destId="{00A8D785-65FC-467D-A7C1-C06CA5224058}" srcOrd="0" destOrd="0" presId="urn:microsoft.com/office/officeart/2005/8/layout/chevron2"/>
    <dgm:cxn modelId="{78EFD17D-A372-4829-AA04-3BE2087FA68F}" type="presOf" srcId="{9E9B122B-448B-4AA2-9862-ECB763AB4FF0}" destId="{498DC16B-D48F-408A-B455-237B21642E4F}" srcOrd="0" destOrd="0" presId="urn:microsoft.com/office/officeart/2005/8/layout/chevron2"/>
    <dgm:cxn modelId="{2B1F628D-663B-45F6-AF51-230AAA63C194}" srcId="{1523538F-5988-40A8-8C3B-83890604DE93}" destId="{709B0FB7-C741-44AB-B39A-F20DDB526C1B}" srcOrd="0" destOrd="0" parTransId="{6CCB9A87-D1FE-43DB-B128-D55F162632DC}" sibTransId="{35F455E5-34F1-4897-BCFD-ADDE95C739F3}"/>
    <dgm:cxn modelId="{38D1BF8D-1839-4E73-B88B-6FBF62CE9E58}" srcId="{54B14108-C5D0-4F52-9908-11BBBFADC2ED}" destId="{D7596AA7-7C2D-4264-8D87-C7360465F365}" srcOrd="0" destOrd="0" parTransId="{57745DA5-4434-47F0-9679-8816ACB17547}" sibTransId="{D48FBFAB-D2DC-4848-ADFD-5497D84B4A57}"/>
    <dgm:cxn modelId="{25B8789A-F066-41DA-B428-BD49B6E5EC46}" type="presOf" srcId="{032E4EC5-7E55-4022-8ED4-1664449BB3B0}" destId="{DD317391-6AD7-42F0-B839-A52FEB12A561}" srcOrd="0" destOrd="0" presId="urn:microsoft.com/office/officeart/2005/8/layout/chevron2"/>
    <dgm:cxn modelId="{85D96DA7-443C-4BE1-A8A2-8D0BCDF13171}" type="presOf" srcId="{A2987D3F-FEAF-491C-B035-A3896C812312}" destId="{0D562350-D2C8-4295-BF93-765624004C60}" srcOrd="0" destOrd="0" presId="urn:microsoft.com/office/officeart/2005/8/layout/chevron2"/>
    <dgm:cxn modelId="{5A8C68AF-18A9-464A-8959-FD997BB768DC}" srcId="{9E9B122B-448B-4AA2-9862-ECB763AB4FF0}" destId="{A2987D3F-FEAF-491C-B035-A3896C812312}" srcOrd="0" destOrd="0" parTransId="{F8DF5D60-44F4-479D-B58C-F9034EAE5D5C}" sibTransId="{51FAC431-ADAD-434F-80EA-F3858C919AD2}"/>
    <dgm:cxn modelId="{5AF02FB0-B99D-4EE8-BB73-8CF9014405B5}" type="presOf" srcId="{2E239C73-238C-4ADF-9CC5-4374C5FC3488}" destId="{95BA365F-CCF2-42A2-8A89-5F6F62EC3AA5}" srcOrd="0" destOrd="0" presId="urn:microsoft.com/office/officeart/2005/8/layout/chevron2"/>
    <dgm:cxn modelId="{4BCF9AC4-736C-4FA6-B549-5D049179EB24}" srcId="{C96042F9-D27F-4A1E-81EF-39DA7FC101FF}" destId="{54B14108-C5D0-4F52-9908-11BBBFADC2ED}" srcOrd="2" destOrd="0" parTransId="{DEB5FBF7-AF2F-4D62-87EF-E36454E2539F}" sibTransId="{ED1BB213-140C-45B0-87E2-D7878C60EAB5}"/>
    <dgm:cxn modelId="{C62EF8C5-844A-4423-97AE-ED4B055AA386}" type="presOf" srcId="{C96042F9-D27F-4A1E-81EF-39DA7FC101FF}" destId="{1142E6F7-33F5-41AB-9EB7-1BD79F37325E}" srcOrd="0" destOrd="0" presId="urn:microsoft.com/office/officeart/2005/8/layout/chevron2"/>
    <dgm:cxn modelId="{CED014E7-965F-4219-90C4-489FE531E592}" type="presOf" srcId="{D7596AA7-7C2D-4264-8D87-C7360465F365}" destId="{A0F92068-C295-497B-B4C8-3256CD7DB586}" srcOrd="0" destOrd="0" presId="urn:microsoft.com/office/officeart/2005/8/layout/chevron2"/>
    <dgm:cxn modelId="{3EDD38F3-3D80-4332-B4EB-14E8CE079C6A}" srcId="{AFAC1E3E-1CDB-4D9A-AE55-29CAE106FE07}" destId="{2E239C73-238C-4ADF-9CC5-4374C5FC3488}" srcOrd="0" destOrd="0" parTransId="{701FAE53-DAC5-433E-82AA-B395C39FA53B}" sibTransId="{E3A79FAA-E655-4CB4-A38E-C24065FF500C}"/>
    <dgm:cxn modelId="{CB725EF3-8E7F-4C71-B297-E8E2E8E68A88}" type="presOf" srcId="{92A576F0-F343-4410-8721-3A0745AC978A}" destId="{4D01A981-FEBC-46CC-BA6D-1B5BACCE2178}" srcOrd="0" destOrd="0" presId="urn:microsoft.com/office/officeart/2005/8/layout/chevron2"/>
    <dgm:cxn modelId="{C8F3262F-33D2-4F6F-90E5-45556569360A}" type="presParOf" srcId="{1142E6F7-33F5-41AB-9EB7-1BD79F37325E}" destId="{909EE63B-5C49-4E8E-9420-29AFB859C894}" srcOrd="0" destOrd="0" presId="urn:microsoft.com/office/officeart/2005/8/layout/chevron2"/>
    <dgm:cxn modelId="{FEEEBE52-86EB-4EC6-97BE-97128D8B8A20}" type="presParOf" srcId="{909EE63B-5C49-4E8E-9420-29AFB859C894}" destId="{DD317391-6AD7-42F0-B839-A52FEB12A561}" srcOrd="0" destOrd="0" presId="urn:microsoft.com/office/officeart/2005/8/layout/chevron2"/>
    <dgm:cxn modelId="{2BB39DBD-DC5B-4942-9CBE-CA69FAFA3CFC}" type="presParOf" srcId="{909EE63B-5C49-4E8E-9420-29AFB859C894}" destId="{545C054C-C62D-4243-A294-23DF3CF3E205}" srcOrd="1" destOrd="0" presId="urn:microsoft.com/office/officeart/2005/8/layout/chevron2"/>
    <dgm:cxn modelId="{610F3794-CF35-4113-B697-79BEA2A4C924}" type="presParOf" srcId="{1142E6F7-33F5-41AB-9EB7-1BD79F37325E}" destId="{D05CA2C2-1AA4-4263-B492-3BE0DA57A99E}" srcOrd="1" destOrd="0" presId="urn:microsoft.com/office/officeart/2005/8/layout/chevron2"/>
    <dgm:cxn modelId="{7CC96494-37A8-4629-AEBD-FA5A10216069}" type="presParOf" srcId="{1142E6F7-33F5-41AB-9EB7-1BD79F37325E}" destId="{922ABE75-1AE5-4D2A-860A-126016230501}" srcOrd="2" destOrd="0" presId="urn:microsoft.com/office/officeart/2005/8/layout/chevron2"/>
    <dgm:cxn modelId="{251E2BEF-A42E-4089-AABF-6B060B68E3BD}" type="presParOf" srcId="{922ABE75-1AE5-4D2A-860A-126016230501}" destId="{6563EB5A-7FA6-4540-8CE1-19F0403F6317}" srcOrd="0" destOrd="0" presId="urn:microsoft.com/office/officeart/2005/8/layout/chevron2"/>
    <dgm:cxn modelId="{D407315A-8671-422A-9F3B-9ABBF1A83639}" type="presParOf" srcId="{922ABE75-1AE5-4D2A-860A-126016230501}" destId="{95BA365F-CCF2-42A2-8A89-5F6F62EC3AA5}" srcOrd="1" destOrd="0" presId="urn:microsoft.com/office/officeart/2005/8/layout/chevron2"/>
    <dgm:cxn modelId="{0BF2C4A5-4D42-4077-81E8-6AC0923C95E3}" type="presParOf" srcId="{1142E6F7-33F5-41AB-9EB7-1BD79F37325E}" destId="{26CBEB07-EE76-4953-B5CF-88D54CACE011}" srcOrd="3" destOrd="0" presId="urn:microsoft.com/office/officeart/2005/8/layout/chevron2"/>
    <dgm:cxn modelId="{DEBB4B5F-2EE7-403F-B9C5-C89E7D1BEB72}" type="presParOf" srcId="{1142E6F7-33F5-41AB-9EB7-1BD79F37325E}" destId="{3310817C-B9D1-4B3D-8FF4-38BE0A053759}" srcOrd="4" destOrd="0" presId="urn:microsoft.com/office/officeart/2005/8/layout/chevron2"/>
    <dgm:cxn modelId="{B8DFD468-90E4-4EBD-B8C2-C3A141690BB1}" type="presParOf" srcId="{3310817C-B9D1-4B3D-8FF4-38BE0A053759}" destId="{00A8D785-65FC-467D-A7C1-C06CA5224058}" srcOrd="0" destOrd="0" presId="urn:microsoft.com/office/officeart/2005/8/layout/chevron2"/>
    <dgm:cxn modelId="{B4396995-FC32-406B-A5E0-C1CC3E853A8B}" type="presParOf" srcId="{3310817C-B9D1-4B3D-8FF4-38BE0A053759}" destId="{A0F92068-C295-497B-B4C8-3256CD7DB586}" srcOrd="1" destOrd="0" presId="urn:microsoft.com/office/officeart/2005/8/layout/chevron2"/>
    <dgm:cxn modelId="{33900E18-61DB-4528-B120-4DEF6F436661}" type="presParOf" srcId="{1142E6F7-33F5-41AB-9EB7-1BD79F37325E}" destId="{E8D94CEF-EA93-4C5C-A0C4-DC8C392B3D7B}" srcOrd="5" destOrd="0" presId="urn:microsoft.com/office/officeart/2005/8/layout/chevron2"/>
    <dgm:cxn modelId="{1A999DDE-698D-4AE0-950F-21BDE4EA27CE}" type="presParOf" srcId="{1142E6F7-33F5-41AB-9EB7-1BD79F37325E}" destId="{BFFAA1BE-74AE-4308-84AD-6FA3C630705E}" srcOrd="6" destOrd="0" presId="urn:microsoft.com/office/officeart/2005/8/layout/chevron2"/>
    <dgm:cxn modelId="{DB187BBD-F5AB-4D28-BBCA-15A383CF100F}" type="presParOf" srcId="{BFFAA1BE-74AE-4308-84AD-6FA3C630705E}" destId="{498DC16B-D48F-408A-B455-237B21642E4F}" srcOrd="0" destOrd="0" presId="urn:microsoft.com/office/officeart/2005/8/layout/chevron2"/>
    <dgm:cxn modelId="{F2EFF902-0097-4606-81B7-52CE77D3BE87}" type="presParOf" srcId="{BFFAA1BE-74AE-4308-84AD-6FA3C630705E}" destId="{0D562350-D2C8-4295-BF93-765624004C60}" srcOrd="1" destOrd="0" presId="urn:microsoft.com/office/officeart/2005/8/layout/chevron2"/>
    <dgm:cxn modelId="{1238B73C-C954-441D-A5D0-A19692503FA9}" type="presParOf" srcId="{1142E6F7-33F5-41AB-9EB7-1BD79F37325E}" destId="{FC6FC27E-A9C8-4C8F-A5D8-8BE7B283413B}" srcOrd="7" destOrd="0" presId="urn:microsoft.com/office/officeart/2005/8/layout/chevron2"/>
    <dgm:cxn modelId="{A6A056C5-8FAE-4566-945A-6D2C55484A6D}" type="presParOf" srcId="{1142E6F7-33F5-41AB-9EB7-1BD79F37325E}" destId="{3E09EDEC-8606-40B8-AF7E-49BBB21C2CAA}" srcOrd="8" destOrd="0" presId="urn:microsoft.com/office/officeart/2005/8/layout/chevron2"/>
    <dgm:cxn modelId="{376091B0-00B8-4C87-8F55-EE8561048476}" type="presParOf" srcId="{3E09EDEC-8606-40B8-AF7E-49BBB21C2CAA}" destId="{4D01A981-FEBC-46CC-BA6D-1B5BACCE2178}" srcOrd="0" destOrd="0" presId="urn:microsoft.com/office/officeart/2005/8/layout/chevron2"/>
    <dgm:cxn modelId="{A0C1B3C6-FF0E-49FA-88A8-E8833A038FC3}" type="presParOf" srcId="{3E09EDEC-8606-40B8-AF7E-49BBB21C2CAA}" destId="{87E1ADE1-FFD7-41C5-9A3B-CB19C28B71E4}" srcOrd="1" destOrd="0" presId="urn:microsoft.com/office/officeart/2005/8/layout/chevron2"/>
    <dgm:cxn modelId="{258FC545-C976-4C53-AFF3-5DA4F4C9D6D1}" type="presParOf" srcId="{1142E6F7-33F5-41AB-9EB7-1BD79F37325E}" destId="{B06B5651-070C-41CE-8F13-CD61716B96D9}" srcOrd="9" destOrd="0" presId="urn:microsoft.com/office/officeart/2005/8/layout/chevron2"/>
    <dgm:cxn modelId="{B82E065D-810C-416A-A855-0AE9643EF98C}" type="presParOf" srcId="{1142E6F7-33F5-41AB-9EB7-1BD79F37325E}" destId="{E64BBD46-6127-450B-97B9-43859A197748}" srcOrd="10" destOrd="0" presId="urn:microsoft.com/office/officeart/2005/8/layout/chevron2"/>
    <dgm:cxn modelId="{0CFA5478-57B1-4AF7-A629-1EA206DF11F8}" type="presParOf" srcId="{E64BBD46-6127-450B-97B9-43859A197748}" destId="{9D1B4AF8-1E10-4C47-BEF9-FBC95AEE6A02}" srcOrd="0" destOrd="0" presId="urn:microsoft.com/office/officeart/2005/8/layout/chevron2"/>
    <dgm:cxn modelId="{AF5287E7-7AE2-4D9C-B668-3332DC727413}" type="presParOf" srcId="{E64BBD46-6127-450B-97B9-43859A197748}" destId="{A89948A6-A68C-4DE8-9E0C-1F66CCDA003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DD7C0-448C-4DB8-8396-F06271B45AE9}">
      <dsp:nvSpPr>
        <dsp:cNvPr id="0" name=""/>
        <dsp:cNvSpPr/>
      </dsp:nvSpPr>
      <dsp:spPr>
        <a:xfrm>
          <a:off x="396235" y="993"/>
          <a:ext cx="2305034" cy="1084492"/>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Tạo các ràng buộc (constraints) cho các loại nút trong đồ</a:t>
          </a:r>
          <a:endParaRPr lang="en-US" sz="1800" b="1" i="0" kern="1200" dirty="0">
            <a:solidFill>
              <a:schemeClr val="bg1">
                <a:lumMod val="95000"/>
              </a:schemeClr>
            </a:solidFill>
          </a:endParaRPr>
        </a:p>
      </dsp:txBody>
      <dsp:txXfrm>
        <a:off x="427999" y="32757"/>
        <a:ext cx="2241506" cy="1020964"/>
      </dsp:txXfrm>
    </dsp:sp>
    <dsp:sp modelId="{8BC3B8C3-74A0-4176-8F59-73D64CB29A2D}">
      <dsp:nvSpPr>
        <dsp:cNvPr id="0" name=""/>
        <dsp:cNvSpPr/>
      </dsp:nvSpPr>
      <dsp:spPr>
        <a:xfrm>
          <a:off x="2860329" y="319111"/>
          <a:ext cx="383187" cy="44825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860329" y="408762"/>
        <a:ext cx="268231" cy="268954"/>
      </dsp:txXfrm>
    </dsp:sp>
    <dsp:sp modelId="{486EA246-DA45-45F8-A8AA-970599F419C7}">
      <dsp:nvSpPr>
        <dsp:cNvPr id="0" name=""/>
        <dsp:cNvSpPr/>
      </dsp:nvSpPr>
      <dsp:spPr>
        <a:xfrm>
          <a:off x="3424265" y="993"/>
          <a:ext cx="1807487" cy="108449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a:t>
          </a:r>
          <a:r>
            <a:rPr lang="vi-VN" sz="1800" kern="1200"/>
            <a:t>ạo các chỉ mục (indexes) để tối ưu hóa truy vấn</a:t>
          </a:r>
          <a:endParaRPr lang="en-US" sz="1800" b="0" i="0" kern="1200" dirty="0">
            <a:solidFill>
              <a:schemeClr val="bg1"/>
            </a:solidFill>
          </a:endParaRPr>
        </a:p>
      </dsp:txBody>
      <dsp:txXfrm>
        <a:off x="3456029" y="32757"/>
        <a:ext cx="1743959" cy="1020964"/>
      </dsp:txXfrm>
    </dsp:sp>
    <dsp:sp modelId="{EE31DA81-EDC2-4EA6-A567-F2F401CDF084}">
      <dsp:nvSpPr>
        <dsp:cNvPr id="0" name=""/>
        <dsp:cNvSpPr/>
      </dsp:nvSpPr>
      <dsp:spPr>
        <a:xfrm>
          <a:off x="5390812" y="319111"/>
          <a:ext cx="383187" cy="448256"/>
        </a:xfrm>
        <a:prstGeom prst="rightArrow">
          <a:avLst>
            <a:gd name="adj1" fmla="val 60000"/>
            <a:gd name="adj2" fmla="val 50000"/>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390812" y="408762"/>
        <a:ext cx="268231" cy="268954"/>
      </dsp:txXfrm>
    </dsp:sp>
    <dsp:sp modelId="{27CAC40D-DE6E-4453-9EDD-8DBF6E42EA06}">
      <dsp:nvSpPr>
        <dsp:cNvPr id="0" name=""/>
        <dsp:cNvSpPr/>
      </dsp:nvSpPr>
      <dsp:spPr>
        <a:xfrm>
          <a:off x="5954748" y="993"/>
          <a:ext cx="1807487" cy="108449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a:t>
          </a:r>
          <a:r>
            <a:rPr lang="vi-VN" sz="1800" kern="1200"/>
            <a:t>ạo các đối tượng</a:t>
          </a:r>
          <a:endParaRPr lang="en-US" sz="1800" b="0" i="0" kern="1200" dirty="0">
            <a:solidFill>
              <a:schemeClr val="bg1"/>
            </a:solidFill>
          </a:endParaRPr>
        </a:p>
      </dsp:txBody>
      <dsp:txXfrm>
        <a:off x="5986512" y="32757"/>
        <a:ext cx="1743959" cy="1020964"/>
      </dsp:txXfrm>
    </dsp:sp>
    <dsp:sp modelId="{B8351F6D-4602-46A5-9E2B-8AD331E0A9C1}">
      <dsp:nvSpPr>
        <dsp:cNvPr id="0" name=""/>
        <dsp:cNvSpPr/>
      </dsp:nvSpPr>
      <dsp:spPr>
        <a:xfrm rot="5400000">
          <a:off x="6666551" y="1212646"/>
          <a:ext cx="383882" cy="44825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6724016" y="1244833"/>
        <a:ext cx="268954" cy="268717"/>
      </dsp:txXfrm>
    </dsp:sp>
    <dsp:sp modelId="{1271796E-9B6C-4CBE-A062-96FE0A47235A}">
      <dsp:nvSpPr>
        <dsp:cNvPr id="0" name=""/>
        <dsp:cNvSpPr/>
      </dsp:nvSpPr>
      <dsp:spPr>
        <a:xfrm>
          <a:off x="5954748" y="1809793"/>
          <a:ext cx="1807487" cy="1084492"/>
        </a:xfrm>
        <a:prstGeom prst="roundRect">
          <a:avLst>
            <a:gd name="adj" fmla="val 1000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Tải dữ liệu từ tệp CSV và tạo các nút</a:t>
          </a:r>
          <a:endParaRPr lang="en-US" sz="1800" b="0" i="0" kern="1200" dirty="0">
            <a:solidFill>
              <a:schemeClr val="bg1"/>
            </a:solidFill>
          </a:endParaRPr>
        </a:p>
      </dsp:txBody>
      <dsp:txXfrm>
        <a:off x="5986512" y="1841557"/>
        <a:ext cx="1743959" cy="1020964"/>
      </dsp:txXfrm>
    </dsp:sp>
    <dsp:sp modelId="{A3FA818E-2354-4745-92A3-CB82ACEB7753}">
      <dsp:nvSpPr>
        <dsp:cNvPr id="0" name=""/>
        <dsp:cNvSpPr/>
      </dsp:nvSpPr>
      <dsp:spPr>
        <a:xfrm rot="10800000">
          <a:off x="5412502" y="2127911"/>
          <a:ext cx="383187" cy="44825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5527458" y="2217562"/>
        <a:ext cx="268231" cy="268954"/>
      </dsp:txXfrm>
    </dsp:sp>
    <dsp:sp modelId="{D3F147D9-2290-4D2C-AFEB-0CD4C94CCA55}">
      <dsp:nvSpPr>
        <dsp:cNvPr id="0" name=""/>
        <dsp:cNvSpPr/>
      </dsp:nvSpPr>
      <dsp:spPr>
        <a:xfrm>
          <a:off x="3424265" y="1809793"/>
          <a:ext cx="1807487" cy="1084492"/>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Tạo các mối quan hệ giữa các nhân viên và cấp trên</a:t>
          </a:r>
          <a:endParaRPr lang="en-US" sz="1800" b="0" i="0" kern="1200" dirty="0">
            <a:solidFill>
              <a:schemeClr val="bg1"/>
            </a:solidFill>
          </a:endParaRPr>
        </a:p>
      </dsp:txBody>
      <dsp:txXfrm>
        <a:off x="3456029" y="1841557"/>
        <a:ext cx="1743959" cy="1020964"/>
      </dsp:txXfrm>
    </dsp:sp>
    <dsp:sp modelId="{B43B4A54-7C7C-46B6-93AF-ED982ABD5AFB}">
      <dsp:nvSpPr>
        <dsp:cNvPr id="0" name=""/>
        <dsp:cNvSpPr/>
      </dsp:nvSpPr>
      <dsp:spPr>
        <a:xfrm rot="10800000">
          <a:off x="2882019" y="2127911"/>
          <a:ext cx="383187" cy="44825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996975" y="2217562"/>
        <a:ext cx="268231" cy="268954"/>
      </dsp:txXfrm>
    </dsp:sp>
    <dsp:sp modelId="{31C4859D-6BF5-45D0-8BB8-AC51611183FC}">
      <dsp:nvSpPr>
        <dsp:cNvPr id="0" name=""/>
        <dsp:cNvSpPr/>
      </dsp:nvSpPr>
      <dsp:spPr>
        <a:xfrm>
          <a:off x="355603" y="1808481"/>
          <a:ext cx="2345667" cy="108711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Tạo các mối quan hệ giữa các giao dịch, các khoảng thời gian và các mặt hàng</a:t>
          </a:r>
          <a:endParaRPr lang="en-US" sz="1800" b="0" i="0" kern="1200" dirty="0">
            <a:solidFill>
              <a:schemeClr val="bg1"/>
            </a:solidFill>
          </a:endParaRPr>
        </a:p>
      </dsp:txBody>
      <dsp:txXfrm>
        <a:off x="387444" y="1840322"/>
        <a:ext cx="2281985" cy="1023435"/>
      </dsp:txXfrm>
    </dsp:sp>
    <dsp:sp modelId="{8C1CC68B-3832-4F0E-9911-8B44DAE2F5EF}">
      <dsp:nvSpPr>
        <dsp:cNvPr id="0" name=""/>
        <dsp:cNvSpPr/>
      </dsp:nvSpPr>
      <dsp:spPr>
        <a:xfrm rot="5907700">
          <a:off x="1201705" y="3022122"/>
          <a:ext cx="387404" cy="44825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1269480" y="3053181"/>
        <a:ext cx="268954" cy="271183"/>
      </dsp:txXfrm>
    </dsp:sp>
    <dsp:sp modelId="{444EA352-8B7F-47FB-8A21-B04ECDC6227B}">
      <dsp:nvSpPr>
        <dsp:cNvPr id="0" name=""/>
        <dsp:cNvSpPr/>
      </dsp:nvSpPr>
      <dsp:spPr>
        <a:xfrm>
          <a:off x="355603" y="3618593"/>
          <a:ext cx="1807487" cy="1084492"/>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Tạo mối quan hệ giữa nhân viên và các giao dịch</a:t>
          </a:r>
          <a:endParaRPr lang="en-US" sz="1800" b="0" i="0" kern="1200" dirty="0">
            <a:solidFill>
              <a:schemeClr val="bg1"/>
            </a:solidFill>
          </a:endParaRPr>
        </a:p>
      </dsp:txBody>
      <dsp:txXfrm>
        <a:off x="387367" y="3650357"/>
        <a:ext cx="1743959" cy="1020964"/>
      </dsp:txXfrm>
    </dsp:sp>
    <dsp:sp modelId="{A316F1B1-DB33-4F9A-AF6C-E183CFEF6576}">
      <dsp:nvSpPr>
        <dsp:cNvPr id="0" name=""/>
        <dsp:cNvSpPr/>
      </dsp:nvSpPr>
      <dsp:spPr>
        <a:xfrm>
          <a:off x="2322150" y="3936711"/>
          <a:ext cx="383187" cy="448256"/>
        </a:xfrm>
        <a:prstGeom prst="rightArrow">
          <a:avLst>
            <a:gd name="adj1" fmla="val 60000"/>
            <a:gd name="adj2" fmla="val 50000"/>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322150" y="4026362"/>
        <a:ext cx="268231" cy="268954"/>
      </dsp:txXfrm>
    </dsp:sp>
    <dsp:sp modelId="{CF143AC1-D39D-4146-9F3B-1CFB8DACB3AF}">
      <dsp:nvSpPr>
        <dsp:cNvPr id="0" name=""/>
        <dsp:cNvSpPr/>
      </dsp:nvSpPr>
      <dsp:spPr>
        <a:xfrm>
          <a:off x="2886086" y="3618593"/>
          <a:ext cx="1807487" cy="108449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a:t>
          </a:r>
          <a:r>
            <a:rPr lang="vi-VN" sz="1800" kern="1200"/>
            <a:t>hực hiện gán một cấp bậc cho từng </a:t>
          </a:r>
          <a:r>
            <a:rPr lang="en-US" sz="1800" kern="1200"/>
            <a:t>nhà phân phối</a:t>
          </a:r>
          <a:endParaRPr lang="en-US" sz="1800" b="0" i="0" kern="1200" dirty="0">
            <a:solidFill>
              <a:schemeClr val="bg1"/>
            </a:solidFill>
          </a:endParaRPr>
        </a:p>
      </dsp:txBody>
      <dsp:txXfrm>
        <a:off x="2917850" y="3650357"/>
        <a:ext cx="1743959" cy="1020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27C77-6668-474F-933A-181C0853778A}">
      <dsp:nvSpPr>
        <dsp:cNvPr id="0" name=""/>
        <dsp:cNvSpPr/>
      </dsp:nvSpPr>
      <dsp:spPr>
        <a:xfrm>
          <a:off x="3347392" y="2240856"/>
          <a:ext cx="1608311" cy="1664777"/>
        </a:xfrm>
        <a:prstGeom prst="ellipse">
          <a:avLst/>
        </a:prstGeom>
        <a:solidFill>
          <a:schemeClr val="accent6">
            <a:lumMod val="60000"/>
            <a:lumOff val="4000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2"/>
              </a:solidFill>
            </a:rPr>
            <a:t>Dòng tiền từ bốn nguồn chính</a:t>
          </a:r>
        </a:p>
      </dsp:txBody>
      <dsp:txXfrm>
        <a:off x="3582924" y="2484657"/>
        <a:ext cx="1137247" cy="1177175"/>
      </dsp:txXfrm>
    </dsp:sp>
    <dsp:sp modelId="{502C57A9-6295-4AED-9D51-A05241784080}">
      <dsp:nvSpPr>
        <dsp:cNvPr id="0" name=""/>
        <dsp:cNvSpPr/>
      </dsp:nvSpPr>
      <dsp:spPr>
        <a:xfrm rot="18969483">
          <a:off x="4822373" y="1684151"/>
          <a:ext cx="1416361" cy="583294"/>
        </a:xfrm>
        <a:prstGeom prst="leftArrow">
          <a:avLst>
            <a:gd name="adj1" fmla="val 60000"/>
            <a:gd name="adj2" fmla="val 50000"/>
          </a:avLst>
        </a:prstGeom>
        <a:solidFill>
          <a:schemeClr val="tx2"/>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BF25162-F89C-4F18-9466-A668483C3846}">
      <dsp:nvSpPr>
        <dsp:cNvPr id="0" name=""/>
        <dsp:cNvSpPr/>
      </dsp:nvSpPr>
      <dsp:spPr>
        <a:xfrm>
          <a:off x="4763661" y="252982"/>
          <a:ext cx="2858779" cy="1719320"/>
        </a:xfrm>
        <a:prstGeom prst="roundRect">
          <a:avLst>
            <a:gd name="adj" fmla="val 10000"/>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accent1">
                  <a:lumMod val="75000"/>
                </a:schemeClr>
              </a:solidFill>
            </a:rPr>
            <a:t>Hoa Hồng Đội Nhóm</a:t>
          </a:r>
        </a:p>
        <a:p>
          <a:pPr marL="0" lvl="0" indent="0" algn="ctr" defTabSz="711200">
            <a:lnSpc>
              <a:spcPct val="90000"/>
            </a:lnSpc>
            <a:spcBef>
              <a:spcPct val="0"/>
            </a:spcBef>
            <a:spcAft>
              <a:spcPct val="35000"/>
            </a:spcAft>
            <a:buNone/>
          </a:pPr>
          <a:r>
            <a:rPr lang="en-US" sz="1600" kern="1200">
              <a:solidFill>
                <a:schemeClr val="bg2"/>
              </a:solidFill>
            </a:rPr>
            <a:t>Đ</a:t>
          </a:r>
          <a:r>
            <a:rPr lang="vi-VN" sz="1600" kern="1200">
              <a:solidFill>
                <a:schemeClr val="bg2"/>
              </a:solidFill>
            </a:rPr>
            <a:t>ược phân phối dựa trên doanh số bán hàng của toàn bộ nhóm và vai trò của mỗi nhà phân phối trong đội nhóm. </a:t>
          </a:r>
          <a:endParaRPr lang="en-US" sz="1600" kern="1200">
            <a:solidFill>
              <a:schemeClr val="bg2"/>
            </a:solidFill>
          </a:endParaRPr>
        </a:p>
      </dsp:txBody>
      <dsp:txXfrm>
        <a:off x="4814018" y="303339"/>
        <a:ext cx="2758065" cy="1618606"/>
      </dsp:txXfrm>
    </dsp:sp>
    <dsp:sp modelId="{16D36994-70D5-4625-99EB-9A442ADCA4B0}">
      <dsp:nvSpPr>
        <dsp:cNvPr id="0" name=""/>
        <dsp:cNvSpPr/>
      </dsp:nvSpPr>
      <dsp:spPr>
        <a:xfrm rot="13481604">
          <a:off x="2225067" y="1845225"/>
          <a:ext cx="983737" cy="644745"/>
        </a:xfrm>
        <a:prstGeom prst="leftArrow">
          <a:avLst>
            <a:gd name="adj1" fmla="val 60000"/>
            <a:gd name="adj2" fmla="val 50000"/>
          </a:avLst>
        </a:prstGeom>
        <a:solidFill>
          <a:schemeClr val="tx1">
            <a:lumMod val="20000"/>
            <a:lumOff val="8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C8000F7-502F-4946-9CE1-FF674FD60A22}">
      <dsp:nvSpPr>
        <dsp:cNvPr id="0" name=""/>
        <dsp:cNvSpPr/>
      </dsp:nvSpPr>
      <dsp:spPr>
        <a:xfrm>
          <a:off x="743631" y="218932"/>
          <a:ext cx="2783602" cy="1719320"/>
        </a:xfrm>
        <a:prstGeom prst="roundRect">
          <a:avLst>
            <a:gd name="adj" fmla="val 10000"/>
          </a:avLst>
        </a:prstGeom>
        <a:solidFill>
          <a:schemeClr val="tx1">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accent2"/>
              </a:solidFill>
            </a:rPr>
            <a:t>Hoa Hồng Sản Phẩm</a:t>
          </a:r>
        </a:p>
        <a:p>
          <a:pPr marL="0" lvl="0" indent="0" algn="ctr" defTabSz="711200">
            <a:lnSpc>
              <a:spcPct val="90000"/>
            </a:lnSpc>
            <a:spcBef>
              <a:spcPct val="0"/>
            </a:spcBef>
            <a:spcAft>
              <a:spcPct val="35000"/>
            </a:spcAft>
            <a:buNone/>
          </a:pPr>
          <a:r>
            <a:rPr lang="en-US" sz="1600" kern="1200">
              <a:solidFill>
                <a:schemeClr val="bg2"/>
              </a:solidFill>
            </a:rPr>
            <a:t>Đ</a:t>
          </a:r>
          <a:r>
            <a:rPr lang="vi-VN" sz="1600" kern="1200">
              <a:solidFill>
                <a:schemeClr val="bg2"/>
              </a:solidFill>
            </a:rPr>
            <a:t>ược phân phối dựa trên doanh số bán hàng của từng </a:t>
          </a:r>
          <a:r>
            <a:rPr lang="vi-VN" sz="1600" kern="1200">
              <a:solidFill>
                <a:srgbClr val="000000"/>
              </a:solidFill>
              <a:latin typeface="Arial" panose="020B0604020202020204" pitchFamily="34" charset="0"/>
              <a:ea typeface="+mn-ea"/>
              <a:cs typeface="+mn-cs"/>
            </a:rPr>
            <a:t>sản </a:t>
          </a:r>
          <a:r>
            <a:rPr lang="vi-VN" sz="1600" kern="1200">
              <a:solidFill>
                <a:schemeClr val="bg2"/>
              </a:solidFill>
            </a:rPr>
            <a:t>phẩm và cách mỗi nhà phân phối được thưởng với các sản phẩm cụ thể. </a:t>
          </a:r>
          <a:endParaRPr lang="en-US" sz="1600" kern="1200">
            <a:solidFill>
              <a:schemeClr val="bg2"/>
            </a:solidFill>
          </a:endParaRPr>
        </a:p>
      </dsp:txBody>
      <dsp:txXfrm>
        <a:off x="793988" y="269289"/>
        <a:ext cx="2682888" cy="1618606"/>
      </dsp:txXfrm>
    </dsp:sp>
    <dsp:sp modelId="{89A56413-5D03-495F-B1A6-42060BDEAFB7}">
      <dsp:nvSpPr>
        <dsp:cNvPr id="0" name=""/>
        <dsp:cNvSpPr/>
      </dsp:nvSpPr>
      <dsp:spPr>
        <a:xfrm rot="10024455">
          <a:off x="2394246" y="3348469"/>
          <a:ext cx="1058140" cy="644745"/>
        </a:xfrm>
        <a:prstGeom prst="leftArrow">
          <a:avLst>
            <a:gd name="adj1" fmla="val 60000"/>
            <a:gd name="adj2" fmla="val 50000"/>
          </a:avLst>
        </a:prstGeom>
        <a:solidFill>
          <a:schemeClr val="accent5">
            <a:hueOff val="-7511707"/>
            <a:satOff val="7663"/>
            <a:lumOff val="-25098"/>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60C725A-8F06-49EC-AFFD-405E413F60BF}">
      <dsp:nvSpPr>
        <dsp:cNvPr id="0" name=""/>
        <dsp:cNvSpPr/>
      </dsp:nvSpPr>
      <dsp:spPr>
        <a:xfrm>
          <a:off x="272366" y="2816257"/>
          <a:ext cx="2506404" cy="1719320"/>
        </a:xfrm>
        <a:prstGeom prst="roundRect">
          <a:avLst>
            <a:gd name="adj" fmla="val 10000"/>
          </a:avLst>
        </a:prstGeom>
        <a:solidFill>
          <a:schemeClr val="accent5">
            <a:hueOff val="-7511707"/>
            <a:satOff val="7663"/>
            <a:lumOff val="-2509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FF0000"/>
              </a:solidFill>
            </a:rPr>
            <a:t>Hoa Hồng Cá Nhân</a:t>
          </a:r>
        </a:p>
        <a:p>
          <a:pPr marL="0" lvl="0" indent="0" algn="ctr" defTabSz="711200">
            <a:lnSpc>
              <a:spcPct val="90000"/>
            </a:lnSpc>
            <a:spcBef>
              <a:spcPct val="0"/>
            </a:spcBef>
            <a:spcAft>
              <a:spcPct val="35000"/>
            </a:spcAft>
            <a:buNone/>
          </a:pPr>
          <a:r>
            <a:rPr lang="en-US" sz="1600" kern="1200">
              <a:solidFill>
                <a:schemeClr val="bg2"/>
              </a:solidFill>
            </a:rPr>
            <a:t> H</a:t>
          </a:r>
          <a:r>
            <a:rPr lang="vi-VN" sz="1600" kern="1200">
              <a:solidFill>
                <a:schemeClr val="bg2"/>
              </a:solidFill>
            </a:rPr>
            <a:t>oa hồng cá nhân được tính toán dựa trên hiệu suất bán hàng cá nhân của mỗi nhà phân phối. </a:t>
          </a:r>
          <a:endParaRPr lang="en-US" sz="1600" kern="1200">
            <a:solidFill>
              <a:schemeClr val="bg2"/>
            </a:solidFill>
          </a:endParaRPr>
        </a:p>
      </dsp:txBody>
      <dsp:txXfrm>
        <a:off x="322723" y="2866614"/>
        <a:ext cx="2405690" cy="1618606"/>
      </dsp:txXfrm>
    </dsp:sp>
    <dsp:sp modelId="{5ACFB656-8C34-4A78-9E6A-B092C2C89B6C}">
      <dsp:nvSpPr>
        <dsp:cNvPr id="0" name=""/>
        <dsp:cNvSpPr/>
      </dsp:nvSpPr>
      <dsp:spPr>
        <a:xfrm rot="728077">
          <a:off x="4958199" y="3316150"/>
          <a:ext cx="1997132" cy="644745"/>
        </a:xfrm>
        <a:prstGeom prst="leftArrow">
          <a:avLst>
            <a:gd name="adj1" fmla="val 60000"/>
            <a:gd name="adj2" fmla="val 50000"/>
          </a:avLst>
        </a:prstGeom>
        <a:solidFill>
          <a:schemeClr val="accent5">
            <a:hueOff val="-11267561"/>
            <a:satOff val="11495"/>
            <a:lumOff val="-37647"/>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AA69E16-EDA5-416B-8BBA-F4DAEE42FF13}">
      <dsp:nvSpPr>
        <dsp:cNvPr id="0" name=""/>
        <dsp:cNvSpPr/>
      </dsp:nvSpPr>
      <dsp:spPr>
        <a:xfrm>
          <a:off x="5673278" y="2801619"/>
          <a:ext cx="2426284" cy="1719320"/>
        </a:xfrm>
        <a:prstGeom prst="roundRect">
          <a:avLst>
            <a:gd name="adj" fmla="val 10000"/>
          </a:avLst>
        </a:prstGeom>
        <a:solidFill>
          <a:schemeClr val="accent5">
            <a:hueOff val="-11267561"/>
            <a:satOff val="11495"/>
            <a:lumOff val="-37647"/>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b="0" kern="1200">
              <a:solidFill>
                <a:srgbClr val="0070C0"/>
              </a:solidFill>
            </a:rPr>
            <a:t>Hoa Hồng Cấp Bậc</a:t>
          </a:r>
        </a:p>
        <a:p>
          <a:pPr marL="0" lvl="0" indent="0" algn="ctr" defTabSz="711200">
            <a:lnSpc>
              <a:spcPct val="90000"/>
            </a:lnSpc>
            <a:spcBef>
              <a:spcPct val="0"/>
            </a:spcBef>
            <a:spcAft>
              <a:spcPct val="35000"/>
            </a:spcAft>
            <a:buNone/>
          </a:pPr>
          <a:r>
            <a:rPr lang="en-US" sz="1600" kern="1200">
              <a:solidFill>
                <a:schemeClr val="bg2"/>
              </a:solidFill>
            </a:rPr>
            <a:t> Đ</a:t>
          </a:r>
          <a:r>
            <a:rPr lang="vi-VN" sz="1600" kern="1200">
              <a:solidFill>
                <a:schemeClr val="bg2"/>
              </a:solidFill>
            </a:rPr>
            <a:t>ược tính toán dựa trên cấp bậc của từng nhà phân phối và vai trò quản lý của họ trong </a:t>
          </a:r>
          <a:r>
            <a:rPr lang="en-US" sz="1600" kern="1200">
              <a:solidFill>
                <a:schemeClr val="bg2"/>
              </a:solidFill>
            </a:rPr>
            <a:t>hệ thống công ty. </a:t>
          </a:r>
        </a:p>
      </dsp:txBody>
      <dsp:txXfrm>
        <a:off x="5723635" y="2851976"/>
        <a:ext cx="2325570" cy="1618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17391-6AD7-42F0-B839-A52FEB12A561}">
      <dsp:nvSpPr>
        <dsp:cNvPr id="0" name=""/>
        <dsp:cNvSpPr/>
      </dsp:nvSpPr>
      <dsp:spPr>
        <a:xfrm rot="5400000">
          <a:off x="-128293" y="129317"/>
          <a:ext cx="855290" cy="598703"/>
        </a:xfrm>
        <a:prstGeom prst="chevron">
          <a:avLst/>
        </a:prstGeom>
        <a:solidFill>
          <a:schemeClr val="accent1">
            <a:lumMod val="60000"/>
            <a:lumOff val="40000"/>
          </a:schemeClr>
        </a:solidFill>
        <a:ln>
          <a:solidFill>
            <a:schemeClr val="accent1">
              <a:lumMod val="60000"/>
              <a:lumOff val="40000"/>
            </a:schemeClr>
          </a:solid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Level 1</a:t>
          </a:r>
        </a:p>
      </dsp:txBody>
      <dsp:txXfrm rot="-5400000">
        <a:off x="1" y="300376"/>
        <a:ext cx="598703" cy="256587"/>
      </dsp:txXfrm>
    </dsp:sp>
    <dsp:sp modelId="{545C054C-C62D-4243-A294-23DF3CF3E205}">
      <dsp:nvSpPr>
        <dsp:cNvPr id="0" name=""/>
        <dsp:cNvSpPr/>
      </dsp:nvSpPr>
      <dsp:spPr>
        <a:xfrm rot="5400000">
          <a:off x="4103757" y="-3504029"/>
          <a:ext cx="555938" cy="756604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a:t>Tổng hoa hồng </a:t>
          </a:r>
          <a:r>
            <a:rPr lang="vi-VN" sz="1200" kern="1200"/>
            <a:t>cho mỗi giao dịch được tính dựa trên 25% giá của mỗi mặt hàng</a:t>
          </a:r>
          <a:endParaRPr lang="en-US" sz="1200" kern="1200"/>
        </a:p>
      </dsp:txBody>
      <dsp:txXfrm rot="-5400000">
        <a:off x="598703" y="28164"/>
        <a:ext cx="7538908" cy="501660"/>
      </dsp:txXfrm>
    </dsp:sp>
    <dsp:sp modelId="{6563EB5A-7FA6-4540-8CE1-19F0403F6317}">
      <dsp:nvSpPr>
        <dsp:cNvPr id="0" name=""/>
        <dsp:cNvSpPr/>
      </dsp:nvSpPr>
      <dsp:spPr>
        <a:xfrm rot="5400000">
          <a:off x="-128293" y="885868"/>
          <a:ext cx="855290" cy="598703"/>
        </a:xfrm>
        <a:prstGeom prst="chevron">
          <a:avLst/>
        </a:prstGeom>
        <a:solidFill>
          <a:schemeClr val="accent1">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Level 2</a:t>
          </a:r>
        </a:p>
      </dsp:txBody>
      <dsp:txXfrm rot="-5400000">
        <a:off x="1" y="1056927"/>
        <a:ext cx="598703" cy="256587"/>
      </dsp:txXfrm>
    </dsp:sp>
    <dsp:sp modelId="{95BA365F-CCF2-42A2-8A89-5F6F62EC3AA5}">
      <dsp:nvSpPr>
        <dsp:cNvPr id="0" name=""/>
        <dsp:cNvSpPr/>
      </dsp:nvSpPr>
      <dsp:spPr>
        <a:xfrm rot="5400000">
          <a:off x="4103757" y="-2747479"/>
          <a:ext cx="555938" cy="756604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vi-VN" sz="1200" kern="1200"/>
            <a:t>Tổng </a:t>
          </a:r>
          <a:r>
            <a:rPr lang="en-US" sz="1200" kern="1200"/>
            <a:t>hoa hồng </a:t>
          </a:r>
          <a:r>
            <a:rPr lang="vi-VN" sz="1200" kern="1200"/>
            <a:t>cho mỗi giao dịch được tính dựa trên 25% giá của mỗi mặt hàng, cộng với 5% giá của mỗi mặt hàng cho các nhân viên cấp dưới. </a:t>
          </a:r>
          <a:endParaRPr lang="en-US" sz="1200" kern="1200"/>
        </a:p>
      </dsp:txBody>
      <dsp:txXfrm rot="-5400000">
        <a:off x="598703" y="784714"/>
        <a:ext cx="7538908" cy="501660"/>
      </dsp:txXfrm>
    </dsp:sp>
    <dsp:sp modelId="{00A8D785-65FC-467D-A7C1-C06CA5224058}">
      <dsp:nvSpPr>
        <dsp:cNvPr id="0" name=""/>
        <dsp:cNvSpPr/>
      </dsp:nvSpPr>
      <dsp:spPr>
        <a:xfrm rot="5400000">
          <a:off x="-128293" y="1642419"/>
          <a:ext cx="855290" cy="598703"/>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Level 3</a:t>
          </a:r>
        </a:p>
      </dsp:txBody>
      <dsp:txXfrm rot="-5400000">
        <a:off x="1" y="1813478"/>
        <a:ext cx="598703" cy="256587"/>
      </dsp:txXfrm>
    </dsp:sp>
    <dsp:sp modelId="{A0F92068-C295-497B-B4C8-3256CD7DB586}">
      <dsp:nvSpPr>
        <dsp:cNvPr id="0" name=""/>
        <dsp:cNvSpPr/>
      </dsp:nvSpPr>
      <dsp:spPr>
        <a:xfrm rot="5400000">
          <a:off x="4103757" y="-1990928"/>
          <a:ext cx="555938" cy="756604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vi-VN" sz="1200" kern="1200"/>
            <a:t>Tổng </a:t>
          </a:r>
          <a:r>
            <a:rPr lang="en-US" sz="1200" kern="1200"/>
            <a:t>hoa hồng </a:t>
          </a:r>
          <a:r>
            <a:rPr lang="vi-VN" sz="1200" kern="1200"/>
            <a:t>cho mỗi giao dịch được tính dựa trên 50% giá của mỗi mặt hàng, cộng với 5% giá của mỗi mặt hàng và 25% giá sỉ của mỗi mặt hàng cho các nhân viên cấp dưới. </a:t>
          </a:r>
          <a:endParaRPr lang="en-US" sz="1200" kern="1200"/>
        </a:p>
      </dsp:txBody>
      <dsp:txXfrm rot="-5400000">
        <a:off x="598703" y="1541265"/>
        <a:ext cx="7538908" cy="501660"/>
      </dsp:txXfrm>
    </dsp:sp>
    <dsp:sp modelId="{498DC16B-D48F-408A-B455-237B21642E4F}">
      <dsp:nvSpPr>
        <dsp:cNvPr id="0" name=""/>
        <dsp:cNvSpPr/>
      </dsp:nvSpPr>
      <dsp:spPr>
        <a:xfrm rot="5400000">
          <a:off x="-128293" y="2398970"/>
          <a:ext cx="855290" cy="598703"/>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Level 4</a:t>
          </a:r>
        </a:p>
      </dsp:txBody>
      <dsp:txXfrm rot="-5400000">
        <a:off x="1" y="2570029"/>
        <a:ext cx="598703" cy="256587"/>
      </dsp:txXfrm>
    </dsp:sp>
    <dsp:sp modelId="{0D562350-D2C8-4295-BF93-765624004C60}">
      <dsp:nvSpPr>
        <dsp:cNvPr id="0" name=""/>
        <dsp:cNvSpPr/>
      </dsp:nvSpPr>
      <dsp:spPr>
        <a:xfrm rot="5400000">
          <a:off x="4103757" y="-1234377"/>
          <a:ext cx="555938" cy="756604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vi-VN" sz="1200" kern="1200"/>
            <a:t>Tổng </a:t>
          </a:r>
          <a:r>
            <a:rPr lang="en-US" sz="1200" kern="1200"/>
            <a:t>hoa hồng</a:t>
          </a:r>
          <a:r>
            <a:rPr lang="vi-VN" sz="1200" kern="1200"/>
            <a:t> cho mỗi giao dịch được tính dựa trên 50% giá của mỗi mặt hàng, cộng với 7% giá của mỗi mặt hàng và 30% giá sỉ của mỗi mặt hàng cho các nhân viên cấp dưới, cộng với 1% giá của mỗi mặt hàng là </a:t>
          </a:r>
          <a:r>
            <a:rPr lang="en-US" sz="1200" kern="1200"/>
            <a:t>hoa hồng </a:t>
          </a:r>
          <a:r>
            <a:rPr lang="vi-VN" sz="1200" kern="1200"/>
            <a:t>bản quyền toàn cầu. </a:t>
          </a:r>
          <a:endParaRPr lang="en-US" sz="1200" kern="1200"/>
        </a:p>
      </dsp:txBody>
      <dsp:txXfrm rot="-5400000">
        <a:off x="598703" y="2297816"/>
        <a:ext cx="7538908" cy="501660"/>
      </dsp:txXfrm>
    </dsp:sp>
    <dsp:sp modelId="{4D01A981-FEBC-46CC-BA6D-1B5BACCE2178}">
      <dsp:nvSpPr>
        <dsp:cNvPr id="0" name=""/>
        <dsp:cNvSpPr/>
      </dsp:nvSpPr>
      <dsp:spPr>
        <a:xfrm rot="5400000">
          <a:off x="-128293" y="3155520"/>
          <a:ext cx="855290" cy="598703"/>
        </a:xfrm>
        <a:prstGeom prst="chevron">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Level 5</a:t>
          </a:r>
        </a:p>
      </dsp:txBody>
      <dsp:txXfrm rot="-5400000">
        <a:off x="1" y="3326579"/>
        <a:ext cx="598703" cy="256587"/>
      </dsp:txXfrm>
    </dsp:sp>
    <dsp:sp modelId="{87E1ADE1-FFD7-41C5-9A3B-CB19C28B71E4}">
      <dsp:nvSpPr>
        <dsp:cNvPr id="0" name=""/>
        <dsp:cNvSpPr/>
      </dsp:nvSpPr>
      <dsp:spPr>
        <a:xfrm rot="5400000">
          <a:off x="4103757" y="-477827"/>
          <a:ext cx="555938" cy="756604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vi-VN" sz="1200" kern="1200"/>
            <a:t>Tổng </a:t>
          </a:r>
          <a:r>
            <a:rPr lang="en-US" sz="1200" kern="1200"/>
            <a:t>hoa hồng </a:t>
          </a:r>
          <a:r>
            <a:rPr lang="vi-VN" sz="1200" kern="1200"/>
            <a:t>cho mỗi giao dịch được tính dựa trên 50% giá của mỗi mặt hàng, cộng với 7% giá của mỗi mặt hàng và 30% giá sỉ của mỗi mặt hàng cho các nhân viên cấp dưới, cộng với 2% giá của mỗi mặt hàng là </a:t>
          </a:r>
          <a:r>
            <a:rPr lang="en-US" sz="1200" kern="1200"/>
            <a:t>hoa hồng</a:t>
          </a:r>
          <a:r>
            <a:rPr lang="vi-VN" sz="1200" kern="1200"/>
            <a:t> bản quyền toàn cầu. </a:t>
          </a:r>
          <a:endParaRPr lang="en-US" sz="1200" kern="1200"/>
        </a:p>
      </dsp:txBody>
      <dsp:txXfrm rot="-5400000">
        <a:off x="598703" y="3054366"/>
        <a:ext cx="7538908" cy="501660"/>
      </dsp:txXfrm>
    </dsp:sp>
    <dsp:sp modelId="{9D1B4AF8-1E10-4C47-BEF9-FBC95AEE6A02}">
      <dsp:nvSpPr>
        <dsp:cNvPr id="0" name=""/>
        <dsp:cNvSpPr/>
      </dsp:nvSpPr>
      <dsp:spPr>
        <a:xfrm rot="5400000">
          <a:off x="-128293" y="3912071"/>
          <a:ext cx="855290" cy="598703"/>
        </a:xfrm>
        <a:prstGeom prst="chevron">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Level 6</a:t>
          </a:r>
        </a:p>
      </dsp:txBody>
      <dsp:txXfrm rot="-5400000">
        <a:off x="1" y="4083130"/>
        <a:ext cx="598703" cy="256587"/>
      </dsp:txXfrm>
    </dsp:sp>
    <dsp:sp modelId="{A89948A6-A68C-4DE8-9E0C-1F66CCDA0037}">
      <dsp:nvSpPr>
        <dsp:cNvPr id="0" name=""/>
        <dsp:cNvSpPr/>
      </dsp:nvSpPr>
      <dsp:spPr>
        <a:xfrm rot="5400000">
          <a:off x="4103757" y="278723"/>
          <a:ext cx="555938" cy="756604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vi-VN" sz="1200" kern="1200"/>
            <a:t>Tổng </a:t>
          </a:r>
          <a:r>
            <a:rPr lang="en-US" sz="1200" kern="1200"/>
            <a:t>hoa hồng </a:t>
          </a:r>
          <a:r>
            <a:rPr lang="vi-VN" sz="1200" kern="1200"/>
            <a:t>cho mỗi giao dịch được tính dựa trên 65% giá của mỗi mặt hàng, cộng với 10% giá của mỗi mặt hàng và 50% giá sỉ của mỗi mặt hàng cho các nhân viên cấp dưới, cộng với 5% giá của mỗi mặt hàng là </a:t>
          </a:r>
          <a:r>
            <a:rPr lang="en-US" sz="1200" kern="1200"/>
            <a:t>hoa hồng</a:t>
          </a:r>
          <a:r>
            <a:rPr lang="vi-VN" sz="1200" kern="1200"/>
            <a:t> bản quyền toàn cầu. </a:t>
          </a:r>
          <a:endParaRPr lang="en-US" sz="1200" kern="1200"/>
        </a:p>
      </dsp:txBody>
      <dsp:txXfrm rot="-5400000">
        <a:off x="598703" y="3810917"/>
        <a:ext cx="7538908" cy="5016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152" cy="461724"/>
          </a:xfrm>
          <a:prstGeom prst="rect">
            <a:avLst/>
          </a:prstGeom>
          <a:noFill/>
          <a:ln>
            <a:noFill/>
          </a:ln>
        </p:spPr>
        <p:txBody>
          <a:bodyPr spcFirstLastPara="1" wrap="square" lIns="92800" tIns="46400" rIns="92800" bIns="46400" anchor="t" anchorCtr="0">
            <a:noAutofit/>
          </a:bodyPr>
          <a:lstStyle>
            <a:lvl1pPr marR="0" lvl="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039" y="0"/>
            <a:ext cx="3037152" cy="461724"/>
          </a:xfrm>
          <a:prstGeom prst="rect">
            <a:avLst/>
          </a:prstGeom>
          <a:noFill/>
          <a:ln>
            <a:noFill/>
          </a:ln>
        </p:spPr>
        <p:txBody>
          <a:bodyPr spcFirstLastPara="1" wrap="square" lIns="92800" tIns="46400" rIns="92800" bIns="46400" anchor="t" anchorCtr="0">
            <a:noAutofit/>
          </a:bodyPr>
          <a:lstStyle>
            <a:lvl1pPr marR="0" lvl="0" algn="r"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0882" y="4386382"/>
            <a:ext cx="5607050" cy="4155520"/>
          </a:xfrm>
          <a:prstGeom prst="rect">
            <a:avLst/>
          </a:prstGeom>
          <a:noFill/>
          <a:ln>
            <a:noFill/>
          </a:ln>
        </p:spPr>
        <p:txBody>
          <a:bodyPr spcFirstLastPara="1" wrap="square" lIns="92800" tIns="46400" rIns="92800" bIns="464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71161"/>
            <a:ext cx="3037152" cy="461724"/>
          </a:xfrm>
          <a:prstGeom prst="rect">
            <a:avLst/>
          </a:prstGeom>
          <a:noFill/>
          <a:ln>
            <a:noFill/>
          </a:ln>
        </p:spPr>
        <p:txBody>
          <a:bodyPr spcFirstLastPara="1" wrap="square" lIns="92800" tIns="46400" rIns="92800" bIns="46400" anchor="b" anchorCtr="0">
            <a:noAutofit/>
          </a:bodyPr>
          <a:lstStyle>
            <a:lvl1pPr marR="0" lvl="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039" y="8771161"/>
            <a:ext cx="3037152" cy="461724"/>
          </a:xfrm>
          <a:prstGeom prst="rect">
            <a:avLst/>
          </a:prstGeom>
          <a:noFill/>
          <a:ln>
            <a:noFill/>
          </a:ln>
        </p:spPr>
        <p:txBody>
          <a:bodyPr spcFirstLastPara="1" wrap="square" lIns="92800" tIns="46400" rIns="92800" bIns="4640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chemeClr val="dk1"/>
                </a:solidFill>
                <a:latin typeface="Arial"/>
                <a:ea typeface="Arial"/>
                <a:cs typeface="Arial"/>
                <a:sym typeface="Arial"/>
              </a:rPr>
              <a:t>‹#›</a:t>
            </a:fld>
            <a:endParaRPr sz="12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232207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1:notes"/>
          <p:cNvSpPr txBox="1">
            <a:spLocks noGrp="1"/>
          </p:cNvSpPr>
          <p:nvPr>
            <p:ph type="body" idx="1"/>
          </p:nvPr>
        </p:nvSpPr>
        <p:spPr>
          <a:xfrm>
            <a:off x="700882" y="4386382"/>
            <a:ext cx="5607050" cy="4155520"/>
          </a:xfrm>
          <a:prstGeom prst="rect">
            <a:avLst/>
          </a:prstGeom>
          <a:noFill/>
          <a:ln>
            <a:noFill/>
          </a:ln>
        </p:spPr>
        <p:txBody>
          <a:bodyPr spcFirstLastPara="1" wrap="square" lIns="92800" tIns="46400" rIns="92800" bIns="46400" anchor="t" anchorCtr="0">
            <a:noAutofit/>
          </a:bodyPr>
          <a:lstStyle/>
          <a:p>
            <a:pPr marL="0" lvl="0" indent="0" algn="l" rtl="0">
              <a:spcBef>
                <a:spcPts val="0"/>
              </a:spcBef>
              <a:spcAft>
                <a:spcPts val="0"/>
              </a:spcAft>
              <a:buClr>
                <a:schemeClr val="dk1"/>
              </a:buClr>
              <a:buSzPts val="1200"/>
              <a:buFont typeface="Noto Sans Symbols"/>
              <a:buNone/>
            </a:pPr>
            <a:endParaRPr>
              <a:latin typeface="Times New Roman"/>
              <a:ea typeface="Times New Roman"/>
              <a:cs typeface="Times New Roman"/>
              <a:sym typeface="Times New Roman"/>
            </a:endParaRPr>
          </a:p>
        </p:txBody>
      </p:sp>
      <p:sp>
        <p:nvSpPr>
          <p:cNvPr id="397" name="Google Shape;397;p1:notes"/>
          <p:cNvSpPr txBox="1">
            <a:spLocks noGrp="1"/>
          </p:cNvSpPr>
          <p:nvPr>
            <p:ph type="sldNum" idx="12"/>
          </p:nvPr>
        </p:nvSpPr>
        <p:spPr>
          <a:xfrm>
            <a:off x="3970039" y="8771161"/>
            <a:ext cx="3037152" cy="461724"/>
          </a:xfrm>
          <a:prstGeom prst="rect">
            <a:avLst/>
          </a:prstGeom>
          <a:noFill/>
          <a:ln>
            <a:noFill/>
          </a:ln>
        </p:spPr>
        <p:txBody>
          <a:bodyPr spcFirstLastPara="1" wrap="square" lIns="92800" tIns="46400" rIns="92800" bIns="464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231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706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665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418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467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643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89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4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2:notes"/>
          <p:cNvSpPr txBox="1">
            <a:spLocks noGrp="1"/>
          </p:cNvSpPr>
          <p:nvPr>
            <p:ph type="body" idx="1"/>
          </p:nvPr>
        </p:nvSpPr>
        <p:spPr>
          <a:xfrm>
            <a:off x="700882" y="4386382"/>
            <a:ext cx="5607050" cy="4155520"/>
          </a:xfrm>
          <a:prstGeom prst="rect">
            <a:avLst/>
          </a:prstGeom>
          <a:noFill/>
          <a:ln>
            <a:noFill/>
          </a:ln>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07" name="Google Shape;407;p2:notes"/>
          <p:cNvSpPr txBox="1">
            <a:spLocks noGrp="1"/>
          </p:cNvSpPr>
          <p:nvPr>
            <p:ph type="sldNum" idx="12"/>
          </p:nvPr>
        </p:nvSpPr>
        <p:spPr>
          <a:xfrm>
            <a:off x="3970039" y="8771161"/>
            <a:ext cx="3037152" cy="461724"/>
          </a:xfrm>
          <a:prstGeom prst="rect">
            <a:avLst/>
          </a:prstGeom>
          <a:noFill/>
          <a:ln>
            <a:noFill/>
          </a:ln>
        </p:spPr>
        <p:txBody>
          <a:bodyPr spcFirstLastPara="1" wrap="square" lIns="92800" tIns="46400" rIns="92800" bIns="464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653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448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421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58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35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txBox="1">
            <a:spLocks noGrp="1"/>
          </p:cNvSpPr>
          <p:nvPr>
            <p:ph type="body" idx="1"/>
          </p:nvPr>
        </p:nvSpPr>
        <p:spPr>
          <a:xfrm>
            <a:off x="700882" y="4386382"/>
            <a:ext cx="5607050" cy="4155520"/>
          </a:xfrm>
          <a:prstGeom prst="rect">
            <a:avLst/>
          </a:prstGeom>
        </p:spPr>
        <p:txBody>
          <a:bodyPr spcFirstLastPara="1" wrap="square" lIns="92800" tIns="46400" rIns="92800" bIns="46400" anchor="t" anchorCtr="0">
            <a:noAutofit/>
          </a:bodyPr>
          <a:lstStyle/>
          <a:p>
            <a:pPr marL="0" lvl="0" indent="0" algn="l" rtl="0">
              <a:spcBef>
                <a:spcPts val="0"/>
              </a:spcBef>
              <a:spcAft>
                <a:spcPts val="0"/>
              </a:spcAft>
              <a:buNone/>
            </a:pPr>
            <a:endParaRPr/>
          </a:p>
        </p:txBody>
      </p:sp>
      <p:sp>
        <p:nvSpPr>
          <p:cNvPr id="414" name="Google Shape;414;p3:notes"/>
          <p:cNvSpPr>
            <a:spLocks noGrp="1" noRot="1" noChangeAspect="1"/>
          </p:cNvSpPr>
          <p:nvPr>
            <p:ph type="sldImg" idx="2"/>
          </p:nvPr>
        </p:nvSpPr>
        <p:spPr>
          <a:xfrm>
            <a:off x="1195388" y="692150"/>
            <a:ext cx="4618037"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3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06"/>
        <p:cNvGrpSpPr/>
        <p:nvPr/>
      </p:nvGrpSpPr>
      <p:grpSpPr>
        <a:xfrm>
          <a:off x="0" y="0"/>
          <a:ext cx="0" cy="0"/>
          <a:chOff x="0" y="0"/>
          <a:chExt cx="0" cy="0"/>
        </a:xfrm>
      </p:grpSpPr>
      <p:grpSp>
        <p:nvGrpSpPr>
          <p:cNvPr id="107" name="Google Shape;107;p23"/>
          <p:cNvGrpSpPr/>
          <p:nvPr/>
        </p:nvGrpSpPr>
        <p:grpSpPr>
          <a:xfrm>
            <a:off x="-4763" y="1384300"/>
            <a:ext cx="9148763" cy="5473701"/>
            <a:chOff x="-3" y="968"/>
            <a:chExt cx="5763" cy="3448"/>
          </a:xfrm>
        </p:grpSpPr>
        <p:sp>
          <p:nvSpPr>
            <p:cNvPr id="108" name="Google Shape;108;p23"/>
            <p:cNvSpPr/>
            <p:nvPr/>
          </p:nvSpPr>
          <p:spPr>
            <a:xfrm>
              <a:off x="5" y="1524"/>
              <a:ext cx="5755" cy="2892"/>
            </a:xfrm>
            <a:prstGeom prst="rect">
              <a:avLst/>
            </a:prstGeom>
            <a:gradFill>
              <a:gsLst>
                <a:gs pos="0">
                  <a:schemeClr val="hlink"/>
                </a:gs>
                <a:gs pos="100000">
                  <a:srgbClr val="FFFFFF"/>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nvGrpSpPr>
            <p:cNvPr id="109" name="Google Shape;109;p23"/>
            <p:cNvGrpSpPr/>
            <p:nvPr/>
          </p:nvGrpSpPr>
          <p:grpSpPr>
            <a:xfrm>
              <a:off x="116" y="1403"/>
              <a:ext cx="1585" cy="2896"/>
              <a:chOff x="116" y="-3"/>
              <a:chExt cx="1585" cy="2896"/>
            </a:xfrm>
          </p:grpSpPr>
          <p:grpSp>
            <p:nvGrpSpPr>
              <p:cNvPr id="110" name="Google Shape;110;p23"/>
              <p:cNvGrpSpPr/>
              <p:nvPr/>
            </p:nvGrpSpPr>
            <p:grpSpPr>
              <a:xfrm>
                <a:off x="116" y="-3"/>
                <a:ext cx="748" cy="2893"/>
                <a:chOff x="116" y="-3"/>
                <a:chExt cx="748" cy="2893"/>
              </a:xfrm>
            </p:grpSpPr>
            <p:cxnSp>
              <p:nvCxnSpPr>
                <p:cNvPr id="111" name="Google Shape;111;p23"/>
                <p:cNvCxnSpPr/>
                <p:nvPr/>
              </p:nvCxnSpPr>
              <p:spPr>
                <a:xfrm>
                  <a:off x="144"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12" name="Google Shape;112;p23"/>
                <p:cNvCxnSpPr/>
                <p:nvPr/>
              </p:nvCxnSpPr>
              <p:spPr>
                <a:xfrm>
                  <a:off x="295"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13" name="Google Shape;113;p23"/>
                <p:cNvCxnSpPr/>
                <p:nvPr/>
              </p:nvCxnSpPr>
              <p:spPr>
                <a:xfrm>
                  <a:off x="431"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14" name="Google Shape;114;p23"/>
                <p:cNvCxnSpPr/>
                <p:nvPr/>
              </p:nvCxnSpPr>
              <p:spPr>
                <a:xfrm>
                  <a:off x="567"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115" name="Google Shape;115;p23"/>
                <p:cNvCxnSpPr/>
                <p:nvPr/>
              </p:nvCxnSpPr>
              <p:spPr>
                <a:xfrm>
                  <a:off x="703"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116" name="Google Shape;116;p23"/>
                <p:cNvCxnSpPr/>
                <p:nvPr/>
              </p:nvCxnSpPr>
              <p:spPr>
                <a:xfrm>
                  <a:off x="839" y="-3"/>
                  <a:ext cx="0" cy="2886"/>
                </a:xfrm>
                <a:prstGeom prst="straightConnector1">
                  <a:avLst/>
                </a:prstGeom>
                <a:noFill/>
                <a:ln w="9525" cap="flat" cmpd="sng">
                  <a:solidFill>
                    <a:schemeClr val="lt1"/>
                  </a:solidFill>
                  <a:prstDash val="solid"/>
                  <a:round/>
                  <a:headEnd type="none" w="med" len="med"/>
                  <a:tailEnd type="none" w="med" len="med"/>
                </a:ln>
              </p:spPr>
            </p:cxnSp>
            <p:sp>
              <p:nvSpPr>
                <p:cNvPr id="117" name="Google Shape;117;p23"/>
                <p:cNvSpPr/>
                <p:nvPr/>
              </p:nvSpPr>
              <p:spPr>
                <a:xfrm>
                  <a:off x="122" y="36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18" name="Google Shape;118;p23"/>
                <p:cNvSpPr/>
                <p:nvPr/>
              </p:nvSpPr>
              <p:spPr>
                <a:xfrm>
                  <a:off x="120" y="77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19" name="Google Shape;119;p23"/>
                <p:cNvSpPr/>
                <p:nvPr/>
              </p:nvSpPr>
              <p:spPr>
                <a:xfrm>
                  <a:off x="410" y="9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0" name="Google Shape;120;p23"/>
                <p:cNvSpPr/>
                <p:nvPr/>
              </p:nvSpPr>
              <p:spPr>
                <a:xfrm>
                  <a:off x="410" y="77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1" name="Google Shape;121;p23"/>
                <p:cNvSpPr/>
                <p:nvPr/>
              </p:nvSpPr>
              <p:spPr>
                <a:xfrm>
                  <a:off x="680" y="5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2" name="Google Shape;122;p23"/>
                <p:cNvSpPr/>
                <p:nvPr/>
              </p:nvSpPr>
              <p:spPr>
                <a:xfrm>
                  <a:off x="680" y="119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3" name="Google Shape;123;p23"/>
                <p:cNvSpPr/>
                <p:nvPr/>
              </p:nvSpPr>
              <p:spPr>
                <a:xfrm>
                  <a:off x="816" y="64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4" name="Google Shape;124;p23"/>
                <p:cNvSpPr/>
                <p:nvPr/>
              </p:nvSpPr>
              <p:spPr>
                <a:xfrm>
                  <a:off x="122" y="106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5" name="Google Shape;125;p23"/>
                <p:cNvSpPr/>
                <p:nvPr/>
              </p:nvSpPr>
              <p:spPr>
                <a:xfrm>
                  <a:off x="120" y="1451"/>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6" name="Google Shape;126;p23"/>
                <p:cNvSpPr/>
                <p:nvPr/>
              </p:nvSpPr>
              <p:spPr>
                <a:xfrm>
                  <a:off x="125" y="172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7" name="Google Shape;127;p23"/>
                <p:cNvSpPr/>
                <p:nvPr/>
              </p:nvSpPr>
              <p:spPr>
                <a:xfrm>
                  <a:off x="408" y="146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8" name="Google Shape;128;p23"/>
                <p:cNvSpPr/>
                <p:nvPr/>
              </p:nvSpPr>
              <p:spPr>
                <a:xfrm>
                  <a:off x="820" y="132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29" name="Google Shape;129;p23"/>
                <p:cNvSpPr/>
                <p:nvPr/>
              </p:nvSpPr>
              <p:spPr>
                <a:xfrm>
                  <a:off x="118" y="214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30" name="Google Shape;130;p23"/>
                <p:cNvSpPr/>
                <p:nvPr/>
              </p:nvSpPr>
              <p:spPr>
                <a:xfrm>
                  <a:off x="116" y="241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31" name="Google Shape;131;p23"/>
                <p:cNvSpPr/>
                <p:nvPr/>
              </p:nvSpPr>
              <p:spPr>
                <a:xfrm>
                  <a:off x="682" y="186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32" name="Google Shape;132;p23"/>
                <p:cNvSpPr/>
                <p:nvPr/>
              </p:nvSpPr>
              <p:spPr>
                <a:xfrm>
                  <a:off x="406" y="214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33" name="Google Shape;133;p23"/>
                <p:cNvSpPr/>
                <p:nvPr/>
              </p:nvSpPr>
              <p:spPr>
                <a:xfrm>
                  <a:off x="404" y="283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34" name="Google Shape;134;p23"/>
                <p:cNvSpPr/>
                <p:nvPr/>
              </p:nvSpPr>
              <p:spPr>
                <a:xfrm>
                  <a:off x="818" y="200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35" name="Google Shape;135;p23"/>
                <p:cNvSpPr/>
                <p:nvPr/>
              </p:nvSpPr>
              <p:spPr>
                <a:xfrm>
                  <a:off x="672" y="256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36" name="Google Shape;136;p23"/>
                <p:cNvSpPr/>
                <p:nvPr/>
              </p:nvSpPr>
              <p:spPr>
                <a:xfrm>
                  <a:off x="820" y="27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grpSp>
            <p:nvGrpSpPr>
              <p:cNvPr id="137" name="Google Shape;137;p23"/>
              <p:cNvGrpSpPr/>
              <p:nvPr/>
            </p:nvGrpSpPr>
            <p:grpSpPr>
              <a:xfrm>
                <a:off x="953" y="0"/>
                <a:ext cx="748" cy="2893"/>
                <a:chOff x="116" y="-3"/>
                <a:chExt cx="748" cy="2893"/>
              </a:xfrm>
            </p:grpSpPr>
            <p:cxnSp>
              <p:nvCxnSpPr>
                <p:cNvPr id="138" name="Google Shape;138;p23"/>
                <p:cNvCxnSpPr/>
                <p:nvPr/>
              </p:nvCxnSpPr>
              <p:spPr>
                <a:xfrm>
                  <a:off x="144"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39" name="Google Shape;139;p23"/>
                <p:cNvCxnSpPr/>
                <p:nvPr/>
              </p:nvCxnSpPr>
              <p:spPr>
                <a:xfrm>
                  <a:off x="295"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40" name="Google Shape;140;p23"/>
                <p:cNvCxnSpPr/>
                <p:nvPr/>
              </p:nvCxnSpPr>
              <p:spPr>
                <a:xfrm>
                  <a:off x="431"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41" name="Google Shape;141;p23"/>
                <p:cNvCxnSpPr/>
                <p:nvPr/>
              </p:nvCxnSpPr>
              <p:spPr>
                <a:xfrm>
                  <a:off x="567"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142" name="Google Shape;142;p23"/>
                <p:cNvCxnSpPr/>
                <p:nvPr/>
              </p:nvCxnSpPr>
              <p:spPr>
                <a:xfrm>
                  <a:off x="703"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143" name="Google Shape;143;p23"/>
                <p:cNvCxnSpPr/>
                <p:nvPr/>
              </p:nvCxnSpPr>
              <p:spPr>
                <a:xfrm>
                  <a:off x="839" y="-3"/>
                  <a:ext cx="0" cy="2886"/>
                </a:xfrm>
                <a:prstGeom prst="straightConnector1">
                  <a:avLst/>
                </a:prstGeom>
                <a:noFill/>
                <a:ln w="9525" cap="flat" cmpd="sng">
                  <a:solidFill>
                    <a:schemeClr val="lt1"/>
                  </a:solidFill>
                  <a:prstDash val="solid"/>
                  <a:round/>
                  <a:headEnd type="none" w="med" len="med"/>
                  <a:tailEnd type="none" w="med" len="med"/>
                </a:ln>
              </p:spPr>
            </p:cxnSp>
            <p:sp>
              <p:nvSpPr>
                <p:cNvPr id="144" name="Google Shape;144;p23"/>
                <p:cNvSpPr/>
                <p:nvPr/>
              </p:nvSpPr>
              <p:spPr>
                <a:xfrm>
                  <a:off x="122" y="36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45" name="Google Shape;145;p23"/>
                <p:cNvSpPr/>
                <p:nvPr/>
              </p:nvSpPr>
              <p:spPr>
                <a:xfrm>
                  <a:off x="120" y="77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46" name="Google Shape;146;p23"/>
                <p:cNvSpPr/>
                <p:nvPr/>
              </p:nvSpPr>
              <p:spPr>
                <a:xfrm>
                  <a:off x="410" y="9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47" name="Google Shape;147;p23"/>
                <p:cNvSpPr/>
                <p:nvPr/>
              </p:nvSpPr>
              <p:spPr>
                <a:xfrm>
                  <a:off x="410" y="77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48" name="Google Shape;148;p23"/>
                <p:cNvSpPr/>
                <p:nvPr/>
              </p:nvSpPr>
              <p:spPr>
                <a:xfrm>
                  <a:off x="680" y="5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49" name="Google Shape;149;p23"/>
                <p:cNvSpPr/>
                <p:nvPr/>
              </p:nvSpPr>
              <p:spPr>
                <a:xfrm>
                  <a:off x="680" y="119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0" name="Google Shape;150;p23"/>
                <p:cNvSpPr/>
                <p:nvPr/>
              </p:nvSpPr>
              <p:spPr>
                <a:xfrm>
                  <a:off x="816" y="64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1" name="Google Shape;151;p23"/>
                <p:cNvSpPr/>
                <p:nvPr/>
              </p:nvSpPr>
              <p:spPr>
                <a:xfrm>
                  <a:off x="122" y="106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2" name="Google Shape;152;p23"/>
                <p:cNvSpPr/>
                <p:nvPr/>
              </p:nvSpPr>
              <p:spPr>
                <a:xfrm>
                  <a:off x="120" y="1451"/>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3" name="Google Shape;153;p23"/>
                <p:cNvSpPr/>
                <p:nvPr/>
              </p:nvSpPr>
              <p:spPr>
                <a:xfrm>
                  <a:off x="125" y="172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4" name="Google Shape;154;p23"/>
                <p:cNvSpPr/>
                <p:nvPr/>
              </p:nvSpPr>
              <p:spPr>
                <a:xfrm>
                  <a:off x="408" y="146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5" name="Google Shape;155;p23"/>
                <p:cNvSpPr/>
                <p:nvPr/>
              </p:nvSpPr>
              <p:spPr>
                <a:xfrm>
                  <a:off x="820" y="132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6" name="Google Shape;156;p23"/>
                <p:cNvSpPr/>
                <p:nvPr/>
              </p:nvSpPr>
              <p:spPr>
                <a:xfrm>
                  <a:off x="118" y="214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7" name="Google Shape;157;p23"/>
                <p:cNvSpPr/>
                <p:nvPr/>
              </p:nvSpPr>
              <p:spPr>
                <a:xfrm>
                  <a:off x="116" y="241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8" name="Google Shape;158;p23"/>
                <p:cNvSpPr/>
                <p:nvPr/>
              </p:nvSpPr>
              <p:spPr>
                <a:xfrm>
                  <a:off x="682" y="186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9" name="Google Shape;159;p23"/>
                <p:cNvSpPr/>
                <p:nvPr/>
              </p:nvSpPr>
              <p:spPr>
                <a:xfrm>
                  <a:off x="406" y="214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60" name="Google Shape;160;p23"/>
                <p:cNvSpPr/>
                <p:nvPr/>
              </p:nvSpPr>
              <p:spPr>
                <a:xfrm>
                  <a:off x="404" y="283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61" name="Google Shape;161;p23"/>
                <p:cNvSpPr/>
                <p:nvPr/>
              </p:nvSpPr>
              <p:spPr>
                <a:xfrm>
                  <a:off x="818" y="200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62" name="Google Shape;162;p23"/>
                <p:cNvSpPr/>
                <p:nvPr/>
              </p:nvSpPr>
              <p:spPr>
                <a:xfrm>
                  <a:off x="672" y="256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63" name="Google Shape;163;p23"/>
                <p:cNvSpPr/>
                <p:nvPr/>
              </p:nvSpPr>
              <p:spPr>
                <a:xfrm>
                  <a:off x="820" y="27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grpSp>
        <p:grpSp>
          <p:nvGrpSpPr>
            <p:cNvPr id="164" name="Google Shape;164;p23"/>
            <p:cNvGrpSpPr/>
            <p:nvPr/>
          </p:nvGrpSpPr>
          <p:grpSpPr>
            <a:xfrm>
              <a:off x="1791" y="1406"/>
              <a:ext cx="1585" cy="2896"/>
              <a:chOff x="116" y="-3"/>
              <a:chExt cx="1585" cy="2896"/>
            </a:xfrm>
          </p:grpSpPr>
          <p:grpSp>
            <p:nvGrpSpPr>
              <p:cNvPr id="165" name="Google Shape;165;p23"/>
              <p:cNvGrpSpPr/>
              <p:nvPr/>
            </p:nvGrpSpPr>
            <p:grpSpPr>
              <a:xfrm>
                <a:off x="116" y="-3"/>
                <a:ext cx="748" cy="2893"/>
                <a:chOff x="116" y="-3"/>
                <a:chExt cx="748" cy="2893"/>
              </a:xfrm>
            </p:grpSpPr>
            <p:cxnSp>
              <p:nvCxnSpPr>
                <p:cNvPr id="166" name="Google Shape;166;p23"/>
                <p:cNvCxnSpPr/>
                <p:nvPr/>
              </p:nvCxnSpPr>
              <p:spPr>
                <a:xfrm>
                  <a:off x="144"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67" name="Google Shape;167;p23"/>
                <p:cNvCxnSpPr/>
                <p:nvPr/>
              </p:nvCxnSpPr>
              <p:spPr>
                <a:xfrm>
                  <a:off x="295"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68" name="Google Shape;168;p23"/>
                <p:cNvCxnSpPr/>
                <p:nvPr/>
              </p:nvCxnSpPr>
              <p:spPr>
                <a:xfrm>
                  <a:off x="431"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69" name="Google Shape;169;p23"/>
                <p:cNvCxnSpPr/>
                <p:nvPr/>
              </p:nvCxnSpPr>
              <p:spPr>
                <a:xfrm>
                  <a:off x="567"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170" name="Google Shape;170;p23"/>
                <p:cNvCxnSpPr/>
                <p:nvPr/>
              </p:nvCxnSpPr>
              <p:spPr>
                <a:xfrm>
                  <a:off x="703"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171" name="Google Shape;171;p23"/>
                <p:cNvCxnSpPr/>
                <p:nvPr/>
              </p:nvCxnSpPr>
              <p:spPr>
                <a:xfrm>
                  <a:off x="839" y="-3"/>
                  <a:ext cx="0" cy="2886"/>
                </a:xfrm>
                <a:prstGeom prst="straightConnector1">
                  <a:avLst/>
                </a:prstGeom>
                <a:noFill/>
                <a:ln w="9525" cap="flat" cmpd="sng">
                  <a:solidFill>
                    <a:schemeClr val="lt1"/>
                  </a:solidFill>
                  <a:prstDash val="solid"/>
                  <a:round/>
                  <a:headEnd type="none" w="med" len="med"/>
                  <a:tailEnd type="none" w="med" len="med"/>
                </a:ln>
              </p:spPr>
            </p:cxnSp>
            <p:sp>
              <p:nvSpPr>
                <p:cNvPr id="172" name="Google Shape;172;p23"/>
                <p:cNvSpPr/>
                <p:nvPr/>
              </p:nvSpPr>
              <p:spPr>
                <a:xfrm>
                  <a:off x="122" y="36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73" name="Google Shape;173;p23"/>
                <p:cNvSpPr/>
                <p:nvPr/>
              </p:nvSpPr>
              <p:spPr>
                <a:xfrm>
                  <a:off x="120" y="77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74" name="Google Shape;174;p23"/>
                <p:cNvSpPr/>
                <p:nvPr/>
              </p:nvSpPr>
              <p:spPr>
                <a:xfrm>
                  <a:off x="410" y="9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75" name="Google Shape;175;p23"/>
                <p:cNvSpPr/>
                <p:nvPr/>
              </p:nvSpPr>
              <p:spPr>
                <a:xfrm>
                  <a:off x="410" y="77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76" name="Google Shape;176;p23"/>
                <p:cNvSpPr/>
                <p:nvPr/>
              </p:nvSpPr>
              <p:spPr>
                <a:xfrm>
                  <a:off x="680" y="5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77" name="Google Shape;177;p23"/>
                <p:cNvSpPr/>
                <p:nvPr/>
              </p:nvSpPr>
              <p:spPr>
                <a:xfrm>
                  <a:off x="680" y="119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78" name="Google Shape;178;p23"/>
                <p:cNvSpPr/>
                <p:nvPr/>
              </p:nvSpPr>
              <p:spPr>
                <a:xfrm>
                  <a:off x="816" y="64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79" name="Google Shape;179;p23"/>
                <p:cNvSpPr/>
                <p:nvPr/>
              </p:nvSpPr>
              <p:spPr>
                <a:xfrm>
                  <a:off x="122" y="106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0" name="Google Shape;180;p23"/>
                <p:cNvSpPr/>
                <p:nvPr/>
              </p:nvSpPr>
              <p:spPr>
                <a:xfrm>
                  <a:off x="120" y="1451"/>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1" name="Google Shape;181;p23"/>
                <p:cNvSpPr/>
                <p:nvPr/>
              </p:nvSpPr>
              <p:spPr>
                <a:xfrm>
                  <a:off x="125" y="172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2" name="Google Shape;182;p23"/>
                <p:cNvSpPr/>
                <p:nvPr/>
              </p:nvSpPr>
              <p:spPr>
                <a:xfrm>
                  <a:off x="408" y="146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3" name="Google Shape;183;p23"/>
                <p:cNvSpPr/>
                <p:nvPr/>
              </p:nvSpPr>
              <p:spPr>
                <a:xfrm>
                  <a:off x="820" y="132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4" name="Google Shape;184;p23"/>
                <p:cNvSpPr/>
                <p:nvPr/>
              </p:nvSpPr>
              <p:spPr>
                <a:xfrm>
                  <a:off x="118" y="214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5" name="Google Shape;185;p23"/>
                <p:cNvSpPr/>
                <p:nvPr/>
              </p:nvSpPr>
              <p:spPr>
                <a:xfrm>
                  <a:off x="116" y="241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6" name="Google Shape;186;p23"/>
                <p:cNvSpPr/>
                <p:nvPr/>
              </p:nvSpPr>
              <p:spPr>
                <a:xfrm>
                  <a:off x="682" y="186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7" name="Google Shape;187;p23"/>
                <p:cNvSpPr/>
                <p:nvPr/>
              </p:nvSpPr>
              <p:spPr>
                <a:xfrm>
                  <a:off x="406" y="214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8" name="Google Shape;188;p23"/>
                <p:cNvSpPr/>
                <p:nvPr/>
              </p:nvSpPr>
              <p:spPr>
                <a:xfrm>
                  <a:off x="404" y="283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89" name="Google Shape;189;p23"/>
                <p:cNvSpPr/>
                <p:nvPr/>
              </p:nvSpPr>
              <p:spPr>
                <a:xfrm>
                  <a:off x="818" y="200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90" name="Google Shape;190;p23"/>
                <p:cNvSpPr/>
                <p:nvPr/>
              </p:nvSpPr>
              <p:spPr>
                <a:xfrm>
                  <a:off x="672" y="256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91" name="Google Shape;191;p23"/>
                <p:cNvSpPr/>
                <p:nvPr/>
              </p:nvSpPr>
              <p:spPr>
                <a:xfrm>
                  <a:off x="820" y="27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grpSp>
            <p:nvGrpSpPr>
              <p:cNvPr id="192" name="Google Shape;192;p23"/>
              <p:cNvGrpSpPr/>
              <p:nvPr/>
            </p:nvGrpSpPr>
            <p:grpSpPr>
              <a:xfrm>
                <a:off x="953" y="0"/>
                <a:ext cx="748" cy="2893"/>
                <a:chOff x="116" y="-3"/>
                <a:chExt cx="748" cy="2893"/>
              </a:xfrm>
            </p:grpSpPr>
            <p:cxnSp>
              <p:nvCxnSpPr>
                <p:cNvPr id="193" name="Google Shape;193;p23"/>
                <p:cNvCxnSpPr/>
                <p:nvPr/>
              </p:nvCxnSpPr>
              <p:spPr>
                <a:xfrm>
                  <a:off x="144"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94" name="Google Shape;194;p23"/>
                <p:cNvCxnSpPr/>
                <p:nvPr/>
              </p:nvCxnSpPr>
              <p:spPr>
                <a:xfrm>
                  <a:off x="295"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95" name="Google Shape;195;p23"/>
                <p:cNvCxnSpPr/>
                <p:nvPr/>
              </p:nvCxnSpPr>
              <p:spPr>
                <a:xfrm>
                  <a:off x="431"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196" name="Google Shape;196;p23"/>
                <p:cNvCxnSpPr/>
                <p:nvPr/>
              </p:nvCxnSpPr>
              <p:spPr>
                <a:xfrm>
                  <a:off x="567"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197" name="Google Shape;197;p23"/>
                <p:cNvCxnSpPr/>
                <p:nvPr/>
              </p:nvCxnSpPr>
              <p:spPr>
                <a:xfrm>
                  <a:off x="703"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198" name="Google Shape;198;p23"/>
                <p:cNvCxnSpPr/>
                <p:nvPr/>
              </p:nvCxnSpPr>
              <p:spPr>
                <a:xfrm>
                  <a:off x="839" y="-3"/>
                  <a:ext cx="0" cy="2886"/>
                </a:xfrm>
                <a:prstGeom prst="straightConnector1">
                  <a:avLst/>
                </a:prstGeom>
                <a:noFill/>
                <a:ln w="9525" cap="flat" cmpd="sng">
                  <a:solidFill>
                    <a:schemeClr val="lt1"/>
                  </a:solidFill>
                  <a:prstDash val="solid"/>
                  <a:round/>
                  <a:headEnd type="none" w="med" len="med"/>
                  <a:tailEnd type="none" w="med" len="med"/>
                </a:ln>
              </p:spPr>
            </p:cxnSp>
            <p:sp>
              <p:nvSpPr>
                <p:cNvPr id="199" name="Google Shape;199;p23"/>
                <p:cNvSpPr/>
                <p:nvPr/>
              </p:nvSpPr>
              <p:spPr>
                <a:xfrm>
                  <a:off x="122" y="36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0" name="Google Shape;200;p23"/>
                <p:cNvSpPr/>
                <p:nvPr/>
              </p:nvSpPr>
              <p:spPr>
                <a:xfrm>
                  <a:off x="120" y="77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1" name="Google Shape;201;p23"/>
                <p:cNvSpPr/>
                <p:nvPr/>
              </p:nvSpPr>
              <p:spPr>
                <a:xfrm>
                  <a:off x="410" y="9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2" name="Google Shape;202;p23"/>
                <p:cNvSpPr/>
                <p:nvPr/>
              </p:nvSpPr>
              <p:spPr>
                <a:xfrm>
                  <a:off x="410" y="77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3" name="Google Shape;203;p23"/>
                <p:cNvSpPr/>
                <p:nvPr/>
              </p:nvSpPr>
              <p:spPr>
                <a:xfrm>
                  <a:off x="680" y="5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4" name="Google Shape;204;p23"/>
                <p:cNvSpPr/>
                <p:nvPr/>
              </p:nvSpPr>
              <p:spPr>
                <a:xfrm>
                  <a:off x="680" y="119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5" name="Google Shape;205;p23"/>
                <p:cNvSpPr/>
                <p:nvPr/>
              </p:nvSpPr>
              <p:spPr>
                <a:xfrm>
                  <a:off x="816" y="64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6" name="Google Shape;206;p23"/>
                <p:cNvSpPr/>
                <p:nvPr/>
              </p:nvSpPr>
              <p:spPr>
                <a:xfrm>
                  <a:off x="122" y="106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7" name="Google Shape;207;p23"/>
                <p:cNvSpPr/>
                <p:nvPr/>
              </p:nvSpPr>
              <p:spPr>
                <a:xfrm>
                  <a:off x="120" y="1451"/>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8" name="Google Shape;208;p23"/>
                <p:cNvSpPr/>
                <p:nvPr/>
              </p:nvSpPr>
              <p:spPr>
                <a:xfrm>
                  <a:off x="125" y="172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09" name="Google Shape;209;p23"/>
                <p:cNvSpPr/>
                <p:nvPr/>
              </p:nvSpPr>
              <p:spPr>
                <a:xfrm>
                  <a:off x="408" y="146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10" name="Google Shape;210;p23"/>
                <p:cNvSpPr/>
                <p:nvPr/>
              </p:nvSpPr>
              <p:spPr>
                <a:xfrm>
                  <a:off x="820" y="132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11" name="Google Shape;211;p23"/>
                <p:cNvSpPr/>
                <p:nvPr/>
              </p:nvSpPr>
              <p:spPr>
                <a:xfrm>
                  <a:off x="118" y="214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12" name="Google Shape;212;p23"/>
                <p:cNvSpPr/>
                <p:nvPr/>
              </p:nvSpPr>
              <p:spPr>
                <a:xfrm>
                  <a:off x="116" y="241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13" name="Google Shape;213;p23"/>
                <p:cNvSpPr/>
                <p:nvPr/>
              </p:nvSpPr>
              <p:spPr>
                <a:xfrm>
                  <a:off x="682" y="186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14" name="Google Shape;214;p23"/>
                <p:cNvSpPr/>
                <p:nvPr/>
              </p:nvSpPr>
              <p:spPr>
                <a:xfrm>
                  <a:off x="406" y="214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15" name="Google Shape;215;p23"/>
                <p:cNvSpPr/>
                <p:nvPr/>
              </p:nvSpPr>
              <p:spPr>
                <a:xfrm>
                  <a:off x="404" y="283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16" name="Google Shape;216;p23"/>
                <p:cNvSpPr/>
                <p:nvPr/>
              </p:nvSpPr>
              <p:spPr>
                <a:xfrm>
                  <a:off x="818" y="200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17" name="Google Shape;217;p23"/>
                <p:cNvSpPr/>
                <p:nvPr/>
              </p:nvSpPr>
              <p:spPr>
                <a:xfrm>
                  <a:off x="672" y="256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18" name="Google Shape;218;p23"/>
                <p:cNvSpPr/>
                <p:nvPr/>
              </p:nvSpPr>
              <p:spPr>
                <a:xfrm>
                  <a:off x="820" y="27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grpSp>
        <p:grpSp>
          <p:nvGrpSpPr>
            <p:cNvPr id="219" name="Google Shape;219;p23"/>
            <p:cNvGrpSpPr/>
            <p:nvPr/>
          </p:nvGrpSpPr>
          <p:grpSpPr>
            <a:xfrm>
              <a:off x="3470" y="1406"/>
              <a:ext cx="1585" cy="2896"/>
              <a:chOff x="116" y="-3"/>
              <a:chExt cx="1585" cy="2896"/>
            </a:xfrm>
          </p:grpSpPr>
          <p:grpSp>
            <p:nvGrpSpPr>
              <p:cNvPr id="220" name="Google Shape;220;p23"/>
              <p:cNvGrpSpPr/>
              <p:nvPr/>
            </p:nvGrpSpPr>
            <p:grpSpPr>
              <a:xfrm>
                <a:off x="116" y="-3"/>
                <a:ext cx="748" cy="2893"/>
                <a:chOff x="116" y="-3"/>
                <a:chExt cx="748" cy="2893"/>
              </a:xfrm>
            </p:grpSpPr>
            <p:cxnSp>
              <p:nvCxnSpPr>
                <p:cNvPr id="221" name="Google Shape;221;p23"/>
                <p:cNvCxnSpPr/>
                <p:nvPr/>
              </p:nvCxnSpPr>
              <p:spPr>
                <a:xfrm>
                  <a:off x="144"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222" name="Google Shape;222;p23"/>
                <p:cNvCxnSpPr/>
                <p:nvPr/>
              </p:nvCxnSpPr>
              <p:spPr>
                <a:xfrm>
                  <a:off x="295"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223" name="Google Shape;223;p23"/>
                <p:cNvCxnSpPr/>
                <p:nvPr/>
              </p:nvCxnSpPr>
              <p:spPr>
                <a:xfrm>
                  <a:off x="431"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224" name="Google Shape;224;p23"/>
                <p:cNvCxnSpPr/>
                <p:nvPr/>
              </p:nvCxnSpPr>
              <p:spPr>
                <a:xfrm>
                  <a:off x="567"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225" name="Google Shape;225;p23"/>
                <p:cNvCxnSpPr/>
                <p:nvPr/>
              </p:nvCxnSpPr>
              <p:spPr>
                <a:xfrm>
                  <a:off x="703"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226" name="Google Shape;226;p23"/>
                <p:cNvCxnSpPr/>
                <p:nvPr/>
              </p:nvCxnSpPr>
              <p:spPr>
                <a:xfrm>
                  <a:off x="839" y="-3"/>
                  <a:ext cx="0" cy="2886"/>
                </a:xfrm>
                <a:prstGeom prst="straightConnector1">
                  <a:avLst/>
                </a:prstGeom>
                <a:noFill/>
                <a:ln w="9525" cap="flat" cmpd="sng">
                  <a:solidFill>
                    <a:schemeClr val="lt1"/>
                  </a:solidFill>
                  <a:prstDash val="solid"/>
                  <a:round/>
                  <a:headEnd type="none" w="med" len="med"/>
                  <a:tailEnd type="none" w="med" len="med"/>
                </a:ln>
              </p:spPr>
            </p:cxnSp>
            <p:sp>
              <p:nvSpPr>
                <p:cNvPr id="227" name="Google Shape;227;p23"/>
                <p:cNvSpPr/>
                <p:nvPr/>
              </p:nvSpPr>
              <p:spPr>
                <a:xfrm>
                  <a:off x="122" y="36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28" name="Google Shape;228;p23"/>
                <p:cNvSpPr/>
                <p:nvPr/>
              </p:nvSpPr>
              <p:spPr>
                <a:xfrm>
                  <a:off x="120" y="77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29" name="Google Shape;229;p23"/>
                <p:cNvSpPr/>
                <p:nvPr/>
              </p:nvSpPr>
              <p:spPr>
                <a:xfrm>
                  <a:off x="410" y="9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0" name="Google Shape;230;p23"/>
                <p:cNvSpPr/>
                <p:nvPr/>
              </p:nvSpPr>
              <p:spPr>
                <a:xfrm>
                  <a:off x="410" y="77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1" name="Google Shape;231;p23"/>
                <p:cNvSpPr/>
                <p:nvPr/>
              </p:nvSpPr>
              <p:spPr>
                <a:xfrm>
                  <a:off x="680" y="5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2" name="Google Shape;232;p23"/>
                <p:cNvSpPr/>
                <p:nvPr/>
              </p:nvSpPr>
              <p:spPr>
                <a:xfrm>
                  <a:off x="680" y="119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3" name="Google Shape;233;p23"/>
                <p:cNvSpPr/>
                <p:nvPr/>
              </p:nvSpPr>
              <p:spPr>
                <a:xfrm>
                  <a:off x="816" y="64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4" name="Google Shape;234;p23"/>
                <p:cNvSpPr/>
                <p:nvPr/>
              </p:nvSpPr>
              <p:spPr>
                <a:xfrm>
                  <a:off x="122" y="106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5" name="Google Shape;235;p23"/>
                <p:cNvSpPr/>
                <p:nvPr/>
              </p:nvSpPr>
              <p:spPr>
                <a:xfrm>
                  <a:off x="120" y="1451"/>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6" name="Google Shape;236;p23"/>
                <p:cNvSpPr/>
                <p:nvPr/>
              </p:nvSpPr>
              <p:spPr>
                <a:xfrm>
                  <a:off x="125" y="172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7" name="Google Shape;237;p23"/>
                <p:cNvSpPr/>
                <p:nvPr/>
              </p:nvSpPr>
              <p:spPr>
                <a:xfrm>
                  <a:off x="408" y="146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8" name="Google Shape;238;p23"/>
                <p:cNvSpPr/>
                <p:nvPr/>
              </p:nvSpPr>
              <p:spPr>
                <a:xfrm>
                  <a:off x="820" y="132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39" name="Google Shape;239;p23"/>
                <p:cNvSpPr/>
                <p:nvPr/>
              </p:nvSpPr>
              <p:spPr>
                <a:xfrm>
                  <a:off x="118" y="214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40" name="Google Shape;240;p23"/>
                <p:cNvSpPr/>
                <p:nvPr/>
              </p:nvSpPr>
              <p:spPr>
                <a:xfrm>
                  <a:off x="116" y="241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41" name="Google Shape;241;p23"/>
                <p:cNvSpPr/>
                <p:nvPr/>
              </p:nvSpPr>
              <p:spPr>
                <a:xfrm>
                  <a:off x="682" y="186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42" name="Google Shape;242;p23"/>
                <p:cNvSpPr/>
                <p:nvPr/>
              </p:nvSpPr>
              <p:spPr>
                <a:xfrm>
                  <a:off x="406" y="214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43" name="Google Shape;243;p23"/>
                <p:cNvSpPr/>
                <p:nvPr/>
              </p:nvSpPr>
              <p:spPr>
                <a:xfrm>
                  <a:off x="404" y="283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44" name="Google Shape;244;p23"/>
                <p:cNvSpPr/>
                <p:nvPr/>
              </p:nvSpPr>
              <p:spPr>
                <a:xfrm>
                  <a:off x="818" y="200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45" name="Google Shape;245;p23"/>
                <p:cNvSpPr/>
                <p:nvPr/>
              </p:nvSpPr>
              <p:spPr>
                <a:xfrm>
                  <a:off x="672" y="256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46" name="Google Shape;246;p23"/>
                <p:cNvSpPr/>
                <p:nvPr/>
              </p:nvSpPr>
              <p:spPr>
                <a:xfrm>
                  <a:off x="820" y="27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grpSp>
            <p:nvGrpSpPr>
              <p:cNvPr id="247" name="Google Shape;247;p23"/>
              <p:cNvGrpSpPr/>
              <p:nvPr/>
            </p:nvGrpSpPr>
            <p:grpSpPr>
              <a:xfrm>
                <a:off x="953" y="0"/>
                <a:ext cx="748" cy="2893"/>
                <a:chOff x="116" y="-3"/>
                <a:chExt cx="748" cy="2893"/>
              </a:xfrm>
            </p:grpSpPr>
            <p:cxnSp>
              <p:nvCxnSpPr>
                <p:cNvPr id="248" name="Google Shape;248;p23"/>
                <p:cNvCxnSpPr/>
                <p:nvPr/>
              </p:nvCxnSpPr>
              <p:spPr>
                <a:xfrm>
                  <a:off x="144"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249" name="Google Shape;249;p23"/>
                <p:cNvCxnSpPr/>
                <p:nvPr/>
              </p:nvCxnSpPr>
              <p:spPr>
                <a:xfrm>
                  <a:off x="295"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250" name="Google Shape;250;p23"/>
                <p:cNvCxnSpPr/>
                <p:nvPr/>
              </p:nvCxnSpPr>
              <p:spPr>
                <a:xfrm>
                  <a:off x="431" y="0"/>
                  <a:ext cx="0" cy="2886"/>
                </a:xfrm>
                <a:prstGeom prst="straightConnector1">
                  <a:avLst/>
                </a:prstGeom>
                <a:noFill/>
                <a:ln w="9525" cap="flat" cmpd="sng">
                  <a:solidFill>
                    <a:schemeClr val="lt1"/>
                  </a:solidFill>
                  <a:prstDash val="solid"/>
                  <a:round/>
                  <a:headEnd type="none" w="med" len="med"/>
                  <a:tailEnd type="none" w="med" len="med"/>
                </a:ln>
              </p:spPr>
            </p:cxnSp>
            <p:cxnSp>
              <p:nvCxnSpPr>
                <p:cNvPr id="251" name="Google Shape;251;p23"/>
                <p:cNvCxnSpPr/>
                <p:nvPr/>
              </p:nvCxnSpPr>
              <p:spPr>
                <a:xfrm>
                  <a:off x="567"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23"/>
                <p:cNvCxnSpPr/>
                <p:nvPr/>
              </p:nvCxnSpPr>
              <p:spPr>
                <a:xfrm>
                  <a:off x="703" y="4"/>
                  <a:ext cx="0" cy="2886"/>
                </a:xfrm>
                <a:prstGeom prst="straightConnector1">
                  <a:avLst/>
                </a:prstGeom>
                <a:noFill/>
                <a:ln w="9525" cap="flat" cmpd="sng">
                  <a:solidFill>
                    <a:schemeClr val="lt1"/>
                  </a:solidFill>
                  <a:prstDash val="solid"/>
                  <a:round/>
                  <a:headEnd type="none" w="med" len="med"/>
                  <a:tailEnd type="none" w="med" len="med"/>
                </a:ln>
              </p:spPr>
            </p:cxnSp>
            <p:cxnSp>
              <p:nvCxnSpPr>
                <p:cNvPr id="253" name="Google Shape;253;p23"/>
                <p:cNvCxnSpPr/>
                <p:nvPr/>
              </p:nvCxnSpPr>
              <p:spPr>
                <a:xfrm>
                  <a:off x="839" y="-3"/>
                  <a:ext cx="0" cy="2886"/>
                </a:xfrm>
                <a:prstGeom prst="straightConnector1">
                  <a:avLst/>
                </a:prstGeom>
                <a:noFill/>
                <a:ln w="9525" cap="flat" cmpd="sng">
                  <a:solidFill>
                    <a:schemeClr val="lt1"/>
                  </a:solidFill>
                  <a:prstDash val="solid"/>
                  <a:round/>
                  <a:headEnd type="none" w="med" len="med"/>
                  <a:tailEnd type="none" w="med" len="med"/>
                </a:ln>
              </p:spPr>
            </p:cxnSp>
            <p:sp>
              <p:nvSpPr>
                <p:cNvPr id="254" name="Google Shape;254;p23"/>
                <p:cNvSpPr/>
                <p:nvPr/>
              </p:nvSpPr>
              <p:spPr>
                <a:xfrm>
                  <a:off x="122" y="36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55" name="Google Shape;255;p23"/>
                <p:cNvSpPr/>
                <p:nvPr/>
              </p:nvSpPr>
              <p:spPr>
                <a:xfrm>
                  <a:off x="120" y="77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56" name="Google Shape;256;p23"/>
                <p:cNvSpPr/>
                <p:nvPr/>
              </p:nvSpPr>
              <p:spPr>
                <a:xfrm>
                  <a:off x="410" y="9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57" name="Google Shape;257;p23"/>
                <p:cNvSpPr/>
                <p:nvPr/>
              </p:nvSpPr>
              <p:spPr>
                <a:xfrm>
                  <a:off x="410" y="77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58" name="Google Shape;258;p23"/>
                <p:cNvSpPr/>
                <p:nvPr/>
              </p:nvSpPr>
              <p:spPr>
                <a:xfrm>
                  <a:off x="680" y="5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59" name="Google Shape;259;p23"/>
                <p:cNvSpPr/>
                <p:nvPr/>
              </p:nvSpPr>
              <p:spPr>
                <a:xfrm>
                  <a:off x="680" y="119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0" name="Google Shape;260;p23"/>
                <p:cNvSpPr/>
                <p:nvPr/>
              </p:nvSpPr>
              <p:spPr>
                <a:xfrm>
                  <a:off x="816" y="64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1" name="Google Shape;261;p23"/>
                <p:cNvSpPr/>
                <p:nvPr/>
              </p:nvSpPr>
              <p:spPr>
                <a:xfrm>
                  <a:off x="122" y="106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2" name="Google Shape;262;p23"/>
                <p:cNvSpPr/>
                <p:nvPr/>
              </p:nvSpPr>
              <p:spPr>
                <a:xfrm>
                  <a:off x="120" y="1451"/>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3" name="Google Shape;263;p23"/>
                <p:cNvSpPr/>
                <p:nvPr/>
              </p:nvSpPr>
              <p:spPr>
                <a:xfrm>
                  <a:off x="125" y="172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4" name="Google Shape;264;p23"/>
                <p:cNvSpPr/>
                <p:nvPr/>
              </p:nvSpPr>
              <p:spPr>
                <a:xfrm>
                  <a:off x="408" y="146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5" name="Google Shape;265;p23"/>
                <p:cNvSpPr/>
                <p:nvPr/>
              </p:nvSpPr>
              <p:spPr>
                <a:xfrm>
                  <a:off x="820" y="132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6" name="Google Shape;266;p23"/>
                <p:cNvSpPr/>
                <p:nvPr/>
              </p:nvSpPr>
              <p:spPr>
                <a:xfrm>
                  <a:off x="118" y="214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7" name="Google Shape;267;p23"/>
                <p:cNvSpPr/>
                <p:nvPr/>
              </p:nvSpPr>
              <p:spPr>
                <a:xfrm>
                  <a:off x="116" y="241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8" name="Google Shape;268;p23"/>
                <p:cNvSpPr/>
                <p:nvPr/>
              </p:nvSpPr>
              <p:spPr>
                <a:xfrm>
                  <a:off x="682" y="186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69" name="Google Shape;269;p23"/>
                <p:cNvSpPr/>
                <p:nvPr/>
              </p:nvSpPr>
              <p:spPr>
                <a:xfrm>
                  <a:off x="406" y="214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70" name="Google Shape;270;p23"/>
                <p:cNvSpPr/>
                <p:nvPr/>
              </p:nvSpPr>
              <p:spPr>
                <a:xfrm>
                  <a:off x="404" y="283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71" name="Google Shape;271;p23"/>
                <p:cNvSpPr/>
                <p:nvPr/>
              </p:nvSpPr>
              <p:spPr>
                <a:xfrm>
                  <a:off x="818" y="200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72" name="Google Shape;272;p23"/>
                <p:cNvSpPr/>
                <p:nvPr/>
              </p:nvSpPr>
              <p:spPr>
                <a:xfrm>
                  <a:off x="672" y="256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273" name="Google Shape;273;p23"/>
                <p:cNvSpPr/>
                <p:nvPr/>
              </p:nvSpPr>
              <p:spPr>
                <a:xfrm>
                  <a:off x="820" y="270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grpSp>
        <p:cxnSp>
          <p:nvCxnSpPr>
            <p:cNvPr id="274" name="Google Shape;274;p23"/>
            <p:cNvCxnSpPr/>
            <p:nvPr/>
          </p:nvCxnSpPr>
          <p:spPr>
            <a:xfrm>
              <a:off x="5173" y="1412"/>
              <a:ext cx="0" cy="2886"/>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275;p23"/>
            <p:cNvCxnSpPr/>
            <p:nvPr/>
          </p:nvCxnSpPr>
          <p:spPr>
            <a:xfrm>
              <a:off x="5324" y="1412"/>
              <a:ext cx="0" cy="2886"/>
            </a:xfrm>
            <a:prstGeom prst="straightConnector1">
              <a:avLst/>
            </a:prstGeom>
            <a:noFill/>
            <a:ln w="9525" cap="flat" cmpd="sng">
              <a:solidFill>
                <a:schemeClr val="lt1"/>
              </a:solidFill>
              <a:prstDash val="solid"/>
              <a:round/>
              <a:headEnd type="none" w="med" len="med"/>
              <a:tailEnd type="none" w="med" len="med"/>
            </a:ln>
          </p:spPr>
        </p:cxnSp>
        <p:cxnSp>
          <p:nvCxnSpPr>
            <p:cNvPr id="276" name="Google Shape;276;p23"/>
            <p:cNvCxnSpPr/>
            <p:nvPr/>
          </p:nvCxnSpPr>
          <p:spPr>
            <a:xfrm>
              <a:off x="5460" y="1412"/>
              <a:ext cx="0" cy="2886"/>
            </a:xfrm>
            <a:prstGeom prst="straightConnector1">
              <a:avLst/>
            </a:prstGeom>
            <a:noFill/>
            <a:ln w="9525" cap="flat" cmpd="sng">
              <a:solidFill>
                <a:schemeClr val="lt1"/>
              </a:solidFill>
              <a:prstDash val="solid"/>
              <a:round/>
              <a:headEnd type="none" w="med" len="med"/>
              <a:tailEnd type="none" w="med" len="med"/>
            </a:ln>
          </p:spPr>
        </p:cxnSp>
        <p:cxnSp>
          <p:nvCxnSpPr>
            <p:cNvPr id="277" name="Google Shape;277;p23"/>
            <p:cNvCxnSpPr/>
            <p:nvPr/>
          </p:nvCxnSpPr>
          <p:spPr>
            <a:xfrm>
              <a:off x="5596" y="1416"/>
              <a:ext cx="0" cy="2886"/>
            </a:xfrm>
            <a:prstGeom prst="straightConnector1">
              <a:avLst/>
            </a:prstGeom>
            <a:noFill/>
            <a:ln w="9525" cap="flat" cmpd="sng">
              <a:solidFill>
                <a:schemeClr val="lt1"/>
              </a:solidFill>
              <a:prstDash val="solid"/>
              <a:round/>
              <a:headEnd type="none" w="med" len="med"/>
              <a:tailEnd type="none" w="med" len="med"/>
            </a:ln>
          </p:spPr>
        </p:cxnSp>
        <p:cxnSp>
          <p:nvCxnSpPr>
            <p:cNvPr id="278" name="Google Shape;278;p23"/>
            <p:cNvCxnSpPr/>
            <p:nvPr/>
          </p:nvCxnSpPr>
          <p:spPr>
            <a:xfrm>
              <a:off x="5732" y="1416"/>
              <a:ext cx="0" cy="2886"/>
            </a:xfrm>
            <a:prstGeom prst="straightConnector1">
              <a:avLst/>
            </a:prstGeom>
            <a:noFill/>
            <a:ln w="9525" cap="flat" cmpd="sng">
              <a:solidFill>
                <a:schemeClr val="lt1"/>
              </a:solidFill>
              <a:prstDash val="solid"/>
              <a:round/>
              <a:headEnd type="none" w="med" len="med"/>
              <a:tailEnd type="none" w="med" len="med"/>
            </a:ln>
          </p:spPr>
        </p:cxnSp>
        <p:grpSp>
          <p:nvGrpSpPr>
            <p:cNvPr id="279" name="Google Shape;279;p23"/>
            <p:cNvGrpSpPr/>
            <p:nvPr/>
          </p:nvGrpSpPr>
          <p:grpSpPr>
            <a:xfrm>
              <a:off x="-3" y="1465"/>
              <a:ext cx="5763" cy="2778"/>
              <a:chOff x="-3" y="1510"/>
              <a:chExt cx="5763" cy="2778"/>
            </a:xfrm>
          </p:grpSpPr>
          <p:grpSp>
            <p:nvGrpSpPr>
              <p:cNvPr id="280" name="Google Shape;280;p23"/>
              <p:cNvGrpSpPr/>
              <p:nvPr/>
            </p:nvGrpSpPr>
            <p:grpSpPr>
              <a:xfrm>
                <a:off x="-1" y="1525"/>
                <a:ext cx="5758" cy="272"/>
                <a:chOff x="5" y="119"/>
                <a:chExt cx="5763" cy="272"/>
              </a:xfrm>
            </p:grpSpPr>
            <p:cxnSp>
              <p:nvCxnSpPr>
                <p:cNvPr id="281" name="Google Shape;281;p23"/>
                <p:cNvCxnSpPr/>
                <p:nvPr/>
              </p:nvCxnSpPr>
              <p:spPr>
                <a:xfrm>
                  <a:off x="7" y="119"/>
                  <a:ext cx="5760" cy="0"/>
                </a:xfrm>
                <a:prstGeom prst="straightConnector1">
                  <a:avLst/>
                </a:prstGeom>
                <a:noFill/>
                <a:ln w="9525" cap="flat" cmpd="sng">
                  <a:solidFill>
                    <a:schemeClr val="lt1"/>
                  </a:solidFill>
                  <a:prstDash val="solid"/>
                  <a:round/>
                  <a:headEnd type="none" w="med" len="med"/>
                  <a:tailEnd type="none" w="med" len="med"/>
                </a:ln>
              </p:spPr>
            </p:cxnSp>
            <p:cxnSp>
              <p:nvCxnSpPr>
                <p:cNvPr id="282" name="Google Shape;282;p23"/>
                <p:cNvCxnSpPr/>
                <p:nvPr/>
              </p:nvCxnSpPr>
              <p:spPr>
                <a:xfrm>
                  <a:off x="8" y="255"/>
                  <a:ext cx="5760" cy="0"/>
                </a:xfrm>
                <a:prstGeom prst="straightConnector1">
                  <a:avLst/>
                </a:prstGeom>
                <a:noFill/>
                <a:ln w="9525" cap="flat" cmpd="sng">
                  <a:solidFill>
                    <a:schemeClr val="lt1"/>
                  </a:solidFill>
                  <a:prstDash val="solid"/>
                  <a:round/>
                  <a:headEnd type="none" w="med" len="med"/>
                  <a:tailEnd type="none" w="med" len="med"/>
                </a:ln>
              </p:spPr>
            </p:cxnSp>
            <p:cxnSp>
              <p:nvCxnSpPr>
                <p:cNvPr id="283" name="Google Shape;283;p23"/>
                <p:cNvCxnSpPr/>
                <p:nvPr/>
              </p:nvCxnSpPr>
              <p:spPr>
                <a:xfrm>
                  <a:off x="5" y="391"/>
                  <a:ext cx="5760" cy="0"/>
                </a:xfrm>
                <a:prstGeom prst="straightConnector1">
                  <a:avLst/>
                </a:prstGeom>
                <a:noFill/>
                <a:ln w="9525" cap="flat" cmpd="sng">
                  <a:solidFill>
                    <a:schemeClr val="lt1"/>
                  </a:solidFill>
                  <a:prstDash val="solid"/>
                  <a:round/>
                  <a:headEnd type="none" w="med" len="med"/>
                  <a:tailEnd type="none" w="med" len="med"/>
                </a:ln>
              </p:spPr>
            </p:cxnSp>
          </p:grpSp>
          <p:grpSp>
            <p:nvGrpSpPr>
              <p:cNvPr id="284" name="Google Shape;284;p23"/>
              <p:cNvGrpSpPr/>
              <p:nvPr/>
            </p:nvGrpSpPr>
            <p:grpSpPr>
              <a:xfrm>
                <a:off x="2" y="1933"/>
                <a:ext cx="5758" cy="272"/>
                <a:chOff x="5" y="119"/>
                <a:chExt cx="5763" cy="272"/>
              </a:xfrm>
            </p:grpSpPr>
            <p:cxnSp>
              <p:nvCxnSpPr>
                <p:cNvPr id="285" name="Google Shape;285;p23"/>
                <p:cNvCxnSpPr/>
                <p:nvPr/>
              </p:nvCxnSpPr>
              <p:spPr>
                <a:xfrm>
                  <a:off x="7" y="119"/>
                  <a:ext cx="5760" cy="0"/>
                </a:xfrm>
                <a:prstGeom prst="straightConnector1">
                  <a:avLst/>
                </a:prstGeom>
                <a:noFill/>
                <a:ln w="9525" cap="flat" cmpd="sng">
                  <a:solidFill>
                    <a:schemeClr val="lt1"/>
                  </a:solidFill>
                  <a:prstDash val="solid"/>
                  <a:round/>
                  <a:headEnd type="none" w="med" len="med"/>
                  <a:tailEnd type="none" w="med" len="med"/>
                </a:ln>
              </p:spPr>
            </p:cxnSp>
            <p:cxnSp>
              <p:nvCxnSpPr>
                <p:cNvPr id="286" name="Google Shape;286;p23"/>
                <p:cNvCxnSpPr/>
                <p:nvPr/>
              </p:nvCxnSpPr>
              <p:spPr>
                <a:xfrm>
                  <a:off x="8" y="255"/>
                  <a:ext cx="5760" cy="0"/>
                </a:xfrm>
                <a:prstGeom prst="straightConnector1">
                  <a:avLst/>
                </a:prstGeom>
                <a:noFill/>
                <a:ln w="9525" cap="flat" cmpd="sng">
                  <a:solidFill>
                    <a:schemeClr val="lt1"/>
                  </a:solidFill>
                  <a:prstDash val="solid"/>
                  <a:round/>
                  <a:headEnd type="none" w="med" len="med"/>
                  <a:tailEnd type="none" w="med" len="med"/>
                </a:ln>
              </p:spPr>
            </p:cxnSp>
            <p:cxnSp>
              <p:nvCxnSpPr>
                <p:cNvPr id="287" name="Google Shape;287;p23"/>
                <p:cNvCxnSpPr/>
                <p:nvPr/>
              </p:nvCxnSpPr>
              <p:spPr>
                <a:xfrm>
                  <a:off x="5" y="391"/>
                  <a:ext cx="5760" cy="0"/>
                </a:xfrm>
                <a:prstGeom prst="straightConnector1">
                  <a:avLst/>
                </a:prstGeom>
                <a:noFill/>
                <a:ln w="9525" cap="flat" cmpd="sng">
                  <a:solidFill>
                    <a:schemeClr val="lt1"/>
                  </a:solidFill>
                  <a:prstDash val="solid"/>
                  <a:round/>
                  <a:headEnd type="none" w="med" len="med"/>
                  <a:tailEnd type="none" w="med" len="med"/>
                </a:ln>
              </p:spPr>
            </p:cxnSp>
          </p:grpSp>
          <p:grpSp>
            <p:nvGrpSpPr>
              <p:cNvPr id="288" name="Google Shape;288;p23"/>
              <p:cNvGrpSpPr/>
              <p:nvPr/>
            </p:nvGrpSpPr>
            <p:grpSpPr>
              <a:xfrm>
                <a:off x="-2" y="2352"/>
                <a:ext cx="5752" cy="272"/>
                <a:chOff x="5" y="119"/>
                <a:chExt cx="5763" cy="272"/>
              </a:xfrm>
            </p:grpSpPr>
            <p:cxnSp>
              <p:nvCxnSpPr>
                <p:cNvPr id="289" name="Google Shape;289;p23"/>
                <p:cNvCxnSpPr/>
                <p:nvPr/>
              </p:nvCxnSpPr>
              <p:spPr>
                <a:xfrm>
                  <a:off x="7" y="119"/>
                  <a:ext cx="5760" cy="0"/>
                </a:xfrm>
                <a:prstGeom prst="straightConnector1">
                  <a:avLst/>
                </a:prstGeom>
                <a:noFill/>
                <a:ln w="9525" cap="flat" cmpd="sng">
                  <a:solidFill>
                    <a:schemeClr val="lt1"/>
                  </a:solidFill>
                  <a:prstDash val="solid"/>
                  <a:round/>
                  <a:headEnd type="none" w="med" len="med"/>
                  <a:tailEnd type="none" w="med" len="med"/>
                </a:ln>
              </p:spPr>
            </p:cxnSp>
            <p:cxnSp>
              <p:nvCxnSpPr>
                <p:cNvPr id="290" name="Google Shape;290;p23"/>
                <p:cNvCxnSpPr/>
                <p:nvPr/>
              </p:nvCxnSpPr>
              <p:spPr>
                <a:xfrm>
                  <a:off x="8" y="255"/>
                  <a:ext cx="5760" cy="0"/>
                </a:xfrm>
                <a:prstGeom prst="straightConnector1">
                  <a:avLst/>
                </a:prstGeom>
                <a:noFill/>
                <a:ln w="9525" cap="flat" cmpd="sng">
                  <a:solidFill>
                    <a:schemeClr val="lt1"/>
                  </a:solidFill>
                  <a:prstDash val="solid"/>
                  <a:round/>
                  <a:headEnd type="none" w="med" len="med"/>
                  <a:tailEnd type="none" w="med" len="med"/>
                </a:ln>
              </p:spPr>
            </p:cxnSp>
            <p:cxnSp>
              <p:nvCxnSpPr>
                <p:cNvPr id="291" name="Google Shape;291;p23"/>
                <p:cNvCxnSpPr/>
                <p:nvPr/>
              </p:nvCxnSpPr>
              <p:spPr>
                <a:xfrm>
                  <a:off x="5" y="391"/>
                  <a:ext cx="5760" cy="0"/>
                </a:xfrm>
                <a:prstGeom prst="straightConnector1">
                  <a:avLst/>
                </a:prstGeom>
                <a:noFill/>
                <a:ln w="9525" cap="flat" cmpd="sng">
                  <a:solidFill>
                    <a:schemeClr val="lt1"/>
                  </a:solidFill>
                  <a:prstDash val="solid"/>
                  <a:round/>
                  <a:headEnd type="none" w="med" len="med"/>
                  <a:tailEnd type="none" w="med" len="med"/>
                </a:ln>
              </p:spPr>
            </p:cxnSp>
          </p:grpSp>
          <p:grpSp>
            <p:nvGrpSpPr>
              <p:cNvPr id="292" name="Google Shape;292;p23"/>
              <p:cNvGrpSpPr/>
              <p:nvPr/>
            </p:nvGrpSpPr>
            <p:grpSpPr>
              <a:xfrm>
                <a:off x="-2" y="2750"/>
                <a:ext cx="5759" cy="272"/>
                <a:chOff x="5" y="119"/>
                <a:chExt cx="5763" cy="272"/>
              </a:xfrm>
            </p:grpSpPr>
            <p:cxnSp>
              <p:nvCxnSpPr>
                <p:cNvPr id="293" name="Google Shape;293;p23"/>
                <p:cNvCxnSpPr/>
                <p:nvPr/>
              </p:nvCxnSpPr>
              <p:spPr>
                <a:xfrm>
                  <a:off x="7" y="119"/>
                  <a:ext cx="5760" cy="0"/>
                </a:xfrm>
                <a:prstGeom prst="straightConnector1">
                  <a:avLst/>
                </a:prstGeom>
                <a:noFill/>
                <a:ln w="9525" cap="flat" cmpd="sng">
                  <a:solidFill>
                    <a:schemeClr val="lt1"/>
                  </a:solidFill>
                  <a:prstDash val="solid"/>
                  <a:round/>
                  <a:headEnd type="none" w="med" len="med"/>
                  <a:tailEnd type="none" w="med" len="med"/>
                </a:ln>
              </p:spPr>
            </p:cxnSp>
            <p:cxnSp>
              <p:nvCxnSpPr>
                <p:cNvPr id="294" name="Google Shape;294;p23"/>
                <p:cNvCxnSpPr/>
                <p:nvPr/>
              </p:nvCxnSpPr>
              <p:spPr>
                <a:xfrm>
                  <a:off x="8" y="255"/>
                  <a:ext cx="5760" cy="0"/>
                </a:xfrm>
                <a:prstGeom prst="straightConnector1">
                  <a:avLst/>
                </a:prstGeom>
                <a:noFill/>
                <a:ln w="9525" cap="flat" cmpd="sng">
                  <a:solidFill>
                    <a:schemeClr val="lt1"/>
                  </a:solidFill>
                  <a:prstDash val="solid"/>
                  <a:round/>
                  <a:headEnd type="none" w="med" len="med"/>
                  <a:tailEnd type="none" w="med" len="med"/>
                </a:ln>
              </p:spPr>
            </p:cxnSp>
            <p:cxnSp>
              <p:nvCxnSpPr>
                <p:cNvPr id="295" name="Google Shape;295;p23"/>
                <p:cNvCxnSpPr/>
                <p:nvPr/>
              </p:nvCxnSpPr>
              <p:spPr>
                <a:xfrm>
                  <a:off x="5" y="391"/>
                  <a:ext cx="5760" cy="0"/>
                </a:xfrm>
                <a:prstGeom prst="straightConnector1">
                  <a:avLst/>
                </a:prstGeom>
                <a:noFill/>
                <a:ln w="9525" cap="flat" cmpd="sng">
                  <a:solidFill>
                    <a:schemeClr val="lt1"/>
                  </a:solidFill>
                  <a:prstDash val="solid"/>
                  <a:round/>
                  <a:headEnd type="none" w="med" len="med"/>
                  <a:tailEnd type="none" w="med" len="med"/>
                </a:ln>
              </p:spPr>
            </p:cxnSp>
          </p:grpSp>
          <p:grpSp>
            <p:nvGrpSpPr>
              <p:cNvPr id="296" name="Google Shape;296;p23"/>
              <p:cNvGrpSpPr/>
              <p:nvPr/>
            </p:nvGrpSpPr>
            <p:grpSpPr>
              <a:xfrm>
                <a:off x="1" y="3158"/>
                <a:ext cx="5759" cy="271"/>
                <a:chOff x="5" y="119"/>
                <a:chExt cx="5763" cy="272"/>
              </a:xfrm>
            </p:grpSpPr>
            <p:cxnSp>
              <p:nvCxnSpPr>
                <p:cNvPr id="297" name="Google Shape;297;p23"/>
                <p:cNvCxnSpPr/>
                <p:nvPr/>
              </p:nvCxnSpPr>
              <p:spPr>
                <a:xfrm>
                  <a:off x="7" y="119"/>
                  <a:ext cx="5760" cy="0"/>
                </a:xfrm>
                <a:prstGeom prst="straightConnector1">
                  <a:avLst/>
                </a:prstGeom>
                <a:noFill/>
                <a:ln w="9525" cap="flat" cmpd="sng">
                  <a:solidFill>
                    <a:schemeClr val="lt1"/>
                  </a:solidFill>
                  <a:prstDash val="solid"/>
                  <a:round/>
                  <a:headEnd type="none" w="med" len="med"/>
                  <a:tailEnd type="none" w="med" len="med"/>
                </a:ln>
              </p:spPr>
            </p:cxnSp>
            <p:cxnSp>
              <p:nvCxnSpPr>
                <p:cNvPr id="298" name="Google Shape;298;p23"/>
                <p:cNvCxnSpPr/>
                <p:nvPr/>
              </p:nvCxnSpPr>
              <p:spPr>
                <a:xfrm>
                  <a:off x="8" y="255"/>
                  <a:ext cx="5760" cy="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23"/>
                <p:cNvCxnSpPr/>
                <p:nvPr/>
              </p:nvCxnSpPr>
              <p:spPr>
                <a:xfrm>
                  <a:off x="5" y="391"/>
                  <a:ext cx="5760" cy="0"/>
                </a:xfrm>
                <a:prstGeom prst="straightConnector1">
                  <a:avLst/>
                </a:prstGeom>
                <a:noFill/>
                <a:ln w="9525" cap="flat" cmpd="sng">
                  <a:solidFill>
                    <a:schemeClr val="lt1"/>
                  </a:solidFill>
                  <a:prstDash val="solid"/>
                  <a:round/>
                  <a:headEnd type="none" w="med" len="med"/>
                  <a:tailEnd type="none" w="med" len="med"/>
                </a:ln>
              </p:spPr>
            </p:cxnSp>
          </p:grpSp>
          <p:grpSp>
            <p:nvGrpSpPr>
              <p:cNvPr id="300" name="Google Shape;300;p23"/>
              <p:cNvGrpSpPr/>
              <p:nvPr/>
            </p:nvGrpSpPr>
            <p:grpSpPr>
              <a:xfrm>
                <a:off x="-3" y="3576"/>
                <a:ext cx="5753" cy="272"/>
                <a:chOff x="5" y="119"/>
                <a:chExt cx="5763" cy="272"/>
              </a:xfrm>
            </p:grpSpPr>
            <p:cxnSp>
              <p:nvCxnSpPr>
                <p:cNvPr id="301" name="Google Shape;301;p23"/>
                <p:cNvCxnSpPr/>
                <p:nvPr/>
              </p:nvCxnSpPr>
              <p:spPr>
                <a:xfrm>
                  <a:off x="7" y="119"/>
                  <a:ext cx="5760" cy="0"/>
                </a:xfrm>
                <a:prstGeom prst="straightConnector1">
                  <a:avLst/>
                </a:prstGeom>
                <a:noFill/>
                <a:ln w="9525" cap="flat" cmpd="sng">
                  <a:solidFill>
                    <a:schemeClr val="lt1"/>
                  </a:solidFill>
                  <a:prstDash val="solid"/>
                  <a:round/>
                  <a:headEnd type="none" w="med" len="med"/>
                  <a:tailEnd type="none" w="med" len="med"/>
                </a:ln>
              </p:spPr>
            </p:cxnSp>
            <p:cxnSp>
              <p:nvCxnSpPr>
                <p:cNvPr id="302" name="Google Shape;302;p23"/>
                <p:cNvCxnSpPr/>
                <p:nvPr/>
              </p:nvCxnSpPr>
              <p:spPr>
                <a:xfrm>
                  <a:off x="8" y="255"/>
                  <a:ext cx="5760" cy="0"/>
                </a:xfrm>
                <a:prstGeom prst="straightConnector1">
                  <a:avLst/>
                </a:prstGeom>
                <a:noFill/>
                <a:ln w="9525" cap="flat" cmpd="sng">
                  <a:solidFill>
                    <a:schemeClr val="lt1"/>
                  </a:solidFill>
                  <a:prstDash val="solid"/>
                  <a:round/>
                  <a:headEnd type="none" w="med" len="med"/>
                  <a:tailEnd type="none" w="med" len="med"/>
                </a:ln>
              </p:spPr>
            </p:cxnSp>
            <p:cxnSp>
              <p:nvCxnSpPr>
                <p:cNvPr id="303" name="Google Shape;303;p23"/>
                <p:cNvCxnSpPr/>
                <p:nvPr/>
              </p:nvCxnSpPr>
              <p:spPr>
                <a:xfrm>
                  <a:off x="5" y="391"/>
                  <a:ext cx="5760" cy="0"/>
                </a:xfrm>
                <a:prstGeom prst="straightConnector1">
                  <a:avLst/>
                </a:prstGeom>
                <a:noFill/>
                <a:ln w="9525" cap="flat" cmpd="sng">
                  <a:solidFill>
                    <a:schemeClr val="lt1"/>
                  </a:solidFill>
                  <a:prstDash val="solid"/>
                  <a:round/>
                  <a:headEnd type="none" w="med" len="med"/>
                  <a:tailEnd type="none" w="med" len="med"/>
                </a:ln>
              </p:spPr>
            </p:cxnSp>
          </p:grpSp>
          <p:grpSp>
            <p:nvGrpSpPr>
              <p:cNvPr id="304" name="Google Shape;304;p23"/>
              <p:cNvGrpSpPr/>
              <p:nvPr/>
            </p:nvGrpSpPr>
            <p:grpSpPr>
              <a:xfrm>
                <a:off x="-3" y="3999"/>
                <a:ext cx="5757" cy="272"/>
                <a:chOff x="5" y="119"/>
                <a:chExt cx="5763" cy="272"/>
              </a:xfrm>
            </p:grpSpPr>
            <p:cxnSp>
              <p:nvCxnSpPr>
                <p:cNvPr id="305" name="Google Shape;305;p23"/>
                <p:cNvCxnSpPr/>
                <p:nvPr/>
              </p:nvCxnSpPr>
              <p:spPr>
                <a:xfrm>
                  <a:off x="7" y="119"/>
                  <a:ext cx="5760" cy="0"/>
                </a:xfrm>
                <a:prstGeom prst="straightConnector1">
                  <a:avLst/>
                </a:prstGeom>
                <a:noFill/>
                <a:ln w="9525" cap="flat" cmpd="sng">
                  <a:solidFill>
                    <a:schemeClr val="lt1"/>
                  </a:solidFill>
                  <a:prstDash val="solid"/>
                  <a:round/>
                  <a:headEnd type="none" w="med" len="med"/>
                  <a:tailEnd type="none" w="med" len="med"/>
                </a:ln>
              </p:spPr>
            </p:cxnSp>
            <p:cxnSp>
              <p:nvCxnSpPr>
                <p:cNvPr id="306" name="Google Shape;306;p23"/>
                <p:cNvCxnSpPr/>
                <p:nvPr/>
              </p:nvCxnSpPr>
              <p:spPr>
                <a:xfrm>
                  <a:off x="8" y="255"/>
                  <a:ext cx="5760" cy="0"/>
                </a:xfrm>
                <a:prstGeom prst="straightConnector1">
                  <a:avLst/>
                </a:prstGeom>
                <a:noFill/>
                <a:ln w="9525" cap="flat" cmpd="sng">
                  <a:solidFill>
                    <a:schemeClr val="lt1"/>
                  </a:solidFill>
                  <a:prstDash val="solid"/>
                  <a:round/>
                  <a:headEnd type="none" w="med" len="med"/>
                  <a:tailEnd type="none" w="med" len="med"/>
                </a:ln>
              </p:spPr>
            </p:cxnSp>
            <p:cxnSp>
              <p:nvCxnSpPr>
                <p:cNvPr id="307" name="Google Shape;307;p23"/>
                <p:cNvCxnSpPr/>
                <p:nvPr/>
              </p:nvCxnSpPr>
              <p:spPr>
                <a:xfrm>
                  <a:off x="5" y="391"/>
                  <a:ext cx="5760" cy="0"/>
                </a:xfrm>
                <a:prstGeom prst="straightConnector1">
                  <a:avLst/>
                </a:prstGeom>
                <a:noFill/>
                <a:ln w="9525" cap="flat" cmpd="sng">
                  <a:solidFill>
                    <a:schemeClr val="lt1"/>
                  </a:solidFill>
                  <a:prstDash val="solid"/>
                  <a:round/>
                  <a:headEnd type="none" w="med" len="med"/>
                  <a:tailEnd type="none" w="med" len="med"/>
                </a:ln>
              </p:spPr>
            </p:cxnSp>
          </p:grpSp>
          <p:sp>
            <p:nvSpPr>
              <p:cNvPr id="308" name="Google Shape;308;p23"/>
              <p:cNvSpPr/>
              <p:nvPr/>
            </p:nvSpPr>
            <p:spPr>
              <a:xfrm>
                <a:off x="5151" y="177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09" name="Google Shape;309;p23"/>
              <p:cNvSpPr/>
              <p:nvPr/>
            </p:nvSpPr>
            <p:spPr>
              <a:xfrm>
                <a:off x="5149" y="218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0" name="Google Shape;310;p23"/>
              <p:cNvSpPr/>
              <p:nvPr/>
            </p:nvSpPr>
            <p:spPr>
              <a:xfrm>
                <a:off x="5439" y="151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1" name="Google Shape;311;p23"/>
              <p:cNvSpPr/>
              <p:nvPr/>
            </p:nvSpPr>
            <p:spPr>
              <a:xfrm>
                <a:off x="5439" y="218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2" name="Google Shape;312;p23"/>
              <p:cNvSpPr/>
              <p:nvPr/>
            </p:nvSpPr>
            <p:spPr>
              <a:xfrm>
                <a:off x="5709" y="191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3" name="Google Shape;313;p23"/>
              <p:cNvSpPr/>
              <p:nvPr/>
            </p:nvSpPr>
            <p:spPr>
              <a:xfrm>
                <a:off x="5709" y="260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4" name="Google Shape;314;p23"/>
              <p:cNvSpPr/>
              <p:nvPr/>
            </p:nvSpPr>
            <p:spPr>
              <a:xfrm>
                <a:off x="5151" y="247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5" name="Google Shape;315;p23"/>
              <p:cNvSpPr/>
              <p:nvPr/>
            </p:nvSpPr>
            <p:spPr>
              <a:xfrm>
                <a:off x="5149" y="2863"/>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6" name="Google Shape;316;p23"/>
              <p:cNvSpPr/>
              <p:nvPr/>
            </p:nvSpPr>
            <p:spPr>
              <a:xfrm>
                <a:off x="5154" y="314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7" name="Google Shape;317;p23"/>
              <p:cNvSpPr/>
              <p:nvPr/>
            </p:nvSpPr>
            <p:spPr>
              <a:xfrm>
                <a:off x="5437" y="287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8" name="Google Shape;318;p23"/>
              <p:cNvSpPr/>
              <p:nvPr/>
            </p:nvSpPr>
            <p:spPr>
              <a:xfrm>
                <a:off x="5147" y="355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9" name="Google Shape;319;p23"/>
              <p:cNvSpPr/>
              <p:nvPr/>
            </p:nvSpPr>
            <p:spPr>
              <a:xfrm>
                <a:off x="5145" y="382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20" name="Google Shape;320;p23"/>
              <p:cNvSpPr/>
              <p:nvPr/>
            </p:nvSpPr>
            <p:spPr>
              <a:xfrm>
                <a:off x="5711" y="327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21" name="Google Shape;321;p23"/>
              <p:cNvSpPr/>
              <p:nvPr/>
            </p:nvSpPr>
            <p:spPr>
              <a:xfrm>
                <a:off x="5435" y="355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22" name="Google Shape;322;p23"/>
              <p:cNvSpPr/>
              <p:nvPr/>
            </p:nvSpPr>
            <p:spPr>
              <a:xfrm>
                <a:off x="5433" y="424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23" name="Google Shape;323;p23"/>
              <p:cNvSpPr/>
              <p:nvPr/>
            </p:nvSpPr>
            <p:spPr>
              <a:xfrm>
                <a:off x="5701" y="398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sp>
          <p:nvSpPr>
            <p:cNvPr id="324" name="Google Shape;324;p23"/>
            <p:cNvSpPr/>
            <p:nvPr/>
          </p:nvSpPr>
          <p:spPr>
            <a:xfrm>
              <a:off x="-2" y="968"/>
              <a:ext cx="5760" cy="1056"/>
            </a:xfrm>
            <a:prstGeom prst="rect">
              <a:avLst/>
            </a:prstGeom>
            <a:gradFill>
              <a:gsLst>
                <a:gs pos="0">
                  <a:schemeClr val="dk1"/>
                </a:gs>
                <a:gs pos="100000">
                  <a:srgbClr val="1439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sp>
        <p:nvSpPr>
          <p:cNvPr id="325" name="Google Shape;325;p23"/>
          <p:cNvSpPr txBox="1">
            <a:spLocks noGrp="1"/>
          </p:cNvSpPr>
          <p:nvPr>
            <p:ph type="ctrTitle"/>
          </p:nvPr>
        </p:nvSpPr>
        <p:spPr>
          <a:xfrm>
            <a:off x="3352800" y="3276600"/>
            <a:ext cx="5105400" cy="1012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4000" b="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26" name="Google Shape;326;p23"/>
          <p:cNvSpPr txBox="1">
            <a:spLocks noGrp="1"/>
          </p:cNvSpPr>
          <p:nvPr>
            <p:ph type="subTitle" idx="1"/>
          </p:nvPr>
        </p:nvSpPr>
        <p:spPr>
          <a:xfrm>
            <a:off x="1371600" y="5638800"/>
            <a:ext cx="7086600" cy="381000"/>
          </a:xfrm>
          <a:prstGeom prst="rect">
            <a:avLst/>
          </a:prstGeom>
          <a:noFill/>
          <a:ln>
            <a:noFill/>
          </a:ln>
        </p:spPr>
        <p:txBody>
          <a:bodyPr spcFirstLastPara="1" wrap="square" lIns="91425" tIns="45700" rIns="91425" bIns="45700" anchor="t" anchorCtr="0">
            <a:noAutofit/>
          </a:bodyPr>
          <a:lstStyle>
            <a:lvl1pPr lvl="0" algn="r">
              <a:spcBef>
                <a:spcPts val="280"/>
              </a:spcBef>
              <a:spcAft>
                <a:spcPts val="0"/>
              </a:spcAft>
              <a:buSzPts val="1400"/>
              <a:buFont typeface="Noto Sans Symbols"/>
              <a:buNone/>
              <a:defRPr sz="1400" b="1">
                <a:solidFill>
                  <a:schemeClr val="dk2"/>
                </a:solidFill>
                <a:latin typeface="Verdana"/>
                <a:ea typeface="Verdana"/>
                <a:cs typeface="Verdana"/>
                <a:sym typeface="Verdana"/>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77"/>
        <p:cNvGrpSpPr/>
        <p:nvPr/>
      </p:nvGrpSpPr>
      <p:grpSpPr>
        <a:xfrm>
          <a:off x="0" y="0"/>
          <a:ext cx="0" cy="0"/>
          <a:chOff x="0" y="0"/>
          <a:chExt cx="0" cy="0"/>
        </a:xfrm>
      </p:grpSpPr>
      <p:sp>
        <p:nvSpPr>
          <p:cNvPr id="378" name="Google Shape;378;p32"/>
          <p:cNvSpPr txBox="1">
            <a:spLocks noGrp="1"/>
          </p:cNvSpPr>
          <p:nvPr>
            <p:ph type="title"/>
          </p:nvPr>
        </p:nvSpPr>
        <p:spPr>
          <a:xfrm>
            <a:off x="457200" y="228600"/>
            <a:ext cx="7391400" cy="56356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79" name="Google Shape;379;p32"/>
          <p:cNvSpPr txBox="1">
            <a:spLocks noGrp="1"/>
          </p:cNvSpPr>
          <p:nvPr>
            <p:ph type="body" idx="1"/>
          </p:nvPr>
        </p:nvSpPr>
        <p:spPr>
          <a:xfrm rot="5400000">
            <a:off x="2024063" y="-338137"/>
            <a:ext cx="5095875"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0" name="Google Shape;380;p32"/>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1" name="Google Shape;381;p32"/>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2" name="Google Shape;382;p32"/>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83"/>
        <p:cNvGrpSpPr/>
        <p:nvPr/>
      </p:nvGrpSpPr>
      <p:grpSpPr>
        <a:xfrm>
          <a:off x="0" y="0"/>
          <a:ext cx="0" cy="0"/>
          <a:chOff x="0" y="0"/>
          <a:chExt cx="0" cy="0"/>
        </a:xfrm>
      </p:grpSpPr>
      <p:sp>
        <p:nvSpPr>
          <p:cNvPr id="384" name="Google Shape;384;p33"/>
          <p:cNvSpPr txBox="1">
            <a:spLocks noGrp="1"/>
          </p:cNvSpPr>
          <p:nvPr>
            <p:ph type="title"/>
          </p:nvPr>
        </p:nvSpPr>
        <p:spPr>
          <a:xfrm rot="5400000">
            <a:off x="4610100" y="2247900"/>
            <a:ext cx="6096000" cy="2057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85" name="Google Shape;385;p33"/>
          <p:cNvSpPr txBox="1">
            <a:spLocks noGrp="1"/>
          </p:cNvSpPr>
          <p:nvPr>
            <p:ph type="body" idx="1"/>
          </p:nvPr>
        </p:nvSpPr>
        <p:spPr>
          <a:xfrm rot="5400000">
            <a:off x="419100" y="266700"/>
            <a:ext cx="6096000"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6" name="Google Shape;386;p33"/>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7" name="Google Shape;387;p33"/>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8" name="Google Shape;388;p33"/>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389"/>
        <p:cNvGrpSpPr/>
        <p:nvPr/>
      </p:nvGrpSpPr>
      <p:grpSpPr>
        <a:xfrm>
          <a:off x="0" y="0"/>
          <a:ext cx="0" cy="0"/>
          <a:chOff x="0" y="0"/>
          <a:chExt cx="0" cy="0"/>
        </a:xfrm>
      </p:grpSpPr>
      <p:sp>
        <p:nvSpPr>
          <p:cNvPr id="390" name="Google Shape;390;p34"/>
          <p:cNvSpPr txBox="1">
            <a:spLocks noGrp="1"/>
          </p:cNvSpPr>
          <p:nvPr>
            <p:ph type="title"/>
          </p:nvPr>
        </p:nvSpPr>
        <p:spPr>
          <a:xfrm>
            <a:off x="457200" y="228600"/>
            <a:ext cx="7391400" cy="56356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91" name="Google Shape;391;p34"/>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2" name="Google Shape;392;p34"/>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34"/>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7"/>
        <p:cNvGrpSpPr/>
        <p:nvPr/>
      </p:nvGrpSpPr>
      <p:grpSpPr>
        <a:xfrm>
          <a:off x="0" y="0"/>
          <a:ext cx="0" cy="0"/>
          <a:chOff x="0" y="0"/>
          <a:chExt cx="0" cy="0"/>
        </a:xfrm>
      </p:grpSpPr>
      <p:sp>
        <p:nvSpPr>
          <p:cNvPr id="328" name="Google Shape;328;p24"/>
          <p:cNvSpPr txBox="1">
            <a:spLocks noGrp="1"/>
          </p:cNvSpPr>
          <p:nvPr>
            <p:ph type="title"/>
          </p:nvPr>
        </p:nvSpPr>
        <p:spPr>
          <a:xfrm>
            <a:off x="0" y="228600"/>
            <a:ext cx="9144000" cy="563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400" b="0" i="0">
                <a:solidFill>
                  <a:schemeClr val="dk2"/>
                </a:solidFill>
                <a:latin typeface="Arimo"/>
                <a:ea typeface="Arimo"/>
                <a:cs typeface="Arimo"/>
                <a:sym typeface="Arim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29" name="Google Shape;329;p24"/>
          <p:cNvSpPr txBox="1">
            <a:spLocks noGrp="1"/>
          </p:cNvSpPr>
          <p:nvPr>
            <p:ph type="body" idx="1"/>
          </p:nvPr>
        </p:nvSpPr>
        <p:spPr>
          <a:xfrm>
            <a:off x="457200" y="1076325"/>
            <a:ext cx="8305800" cy="5095875"/>
          </a:xfrm>
          <a:prstGeom prst="rect">
            <a:avLst/>
          </a:prstGeom>
          <a:noFill/>
          <a:ln>
            <a:noFill/>
          </a:ln>
        </p:spPr>
        <p:txBody>
          <a:bodyPr spcFirstLastPara="1" wrap="square" lIns="91425" tIns="45700" rIns="91425" bIns="45700" anchor="t" anchorCtr="0">
            <a:normAutofit/>
          </a:bodyPr>
          <a:lstStyle>
            <a:lvl1pPr marL="457200" lvl="0" indent="-381000" algn="just">
              <a:spcBef>
                <a:spcPts val="480"/>
              </a:spcBef>
              <a:spcAft>
                <a:spcPts val="0"/>
              </a:spcAft>
              <a:buClr>
                <a:schemeClr val="dk2"/>
              </a:buClr>
              <a:buSzPts val="2400"/>
              <a:buFont typeface="Noto Sans Symbols"/>
              <a:buChar char="❖"/>
              <a:defRPr sz="2400">
                <a:solidFill>
                  <a:schemeClr val="dk2"/>
                </a:solidFill>
                <a:latin typeface="Arimo"/>
                <a:ea typeface="Arimo"/>
                <a:cs typeface="Arimo"/>
                <a:sym typeface="Arimo"/>
              </a:defRPr>
            </a:lvl1pPr>
            <a:lvl2pPr marL="914400" lvl="1" indent="-368300" algn="just">
              <a:spcBef>
                <a:spcPts val="440"/>
              </a:spcBef>
              <a:spcAft>
                <a:spcPts val="0"/>
              </a:spcAft>
              <a:buClr>
                <a:schemeClr val="dk2"/>
              </a:buClr>
              <a:buSzPts val="2200"/>
              <a:buFont typeface="Noto Sans Symbols"/>
              <a:buChar char="❖"/>
              <a:defRPr sz="2200">
                <a:solidFill>
                  <a:schemeClr val="dk2"/>
                </a:solidFill>
                <a:latin typeface="Arimo"/>
                <a:ea typeface="Arimo"/>
                <a:cs typeface="Arimo"/>
                <a:sym typeface="Arimo"/>
              </a:defRPr>
            </a:lvl2pPr>
            <a:lvl3pPr marL="1371600" lvl="2" indent="-355600" algn="just">
              <a:spcBef>
                <a:spcPts val="400"/>
              </a:spcBef>
              <a:spcAft>
                <a:spcPts val="0"/>
              </a:spcAft>
              <a:buClr>
                <a:schemeClr val="dk2"/>
              </a:buClr>
              <a:buSzPts val="2000"/>
              <a:buFont typeface="Noto Sans Symbols"/>
              <a:buChar char="❖"/>
              <a:defRPr sz="2000">
                <a:solidFill>
                  <a:schemeClr val="dk2"/>
                </a:solidFill>
                <a:latin typeface="Arimo"/>
                <a:ea typeface="Arimo"/>
                <a:cs typeface="Arimo"/>
                <a:sym typeface="Arimo"/>
              </a:defRPr>
            </a:lvl3pPr>
            <a:lvl4pPr marL="1828800" lvl="3" indent="-228600" algn="just">
              <a:spcBef>
                <a:spcPts val="400"/>
              </a:spcBef>
              <a:spcAft>
                <a:spcPts val="0"/>
              </a:spcAft>
              <a:buClr>
                <a:schemeClr val="dk2"/>
              </a:buClr>
              <a:buSzPts val="2000"/>
              <a:buFont typeface="Noto Sans Symbols"/>
              <a:buNone/>
              <a:defRPr>
                <a:solidFill>
                  <a:schemeClr val="dk2"/>
                </a:solidFill>
                <a:latin typeface="Times New Roman"/>
                <a:ea typeface="Times New Roman"/>
                <a:cs typeface="Times New Roman"/>
                <a:sym typeface="Times New Roman"/>
              </a:defRPr>
            </a:lvl4pPr>
            <a:lvl5pPr marL="2286000" lvl="4" indent="-355600" algn="just">
              <a:spcBef>
                <a:spcPts val="400"/>
              </a:spcBef>
              <a:spcAft>
                <a:spcPts val="0"/>
              </a:spcAft>
              <a:buClr>
                <a:schemeClr val="dk2"/>
              </a:buClr>
              <a:buSzPts val="2000"/>
              <a:buFont typeface="Noto Sans Symbols"/>
              <a:buChar char="❖"/>
              <a:defRPr>
                <a:solidFill>
                  <a:schemeClr val="dk2"/>
                </a:solidFill>
                <a:latin typeface="Times New Roman"/>
                <a:ea typeface="Times New Roman"/>
                <a:cs typeface="Times New Roman"/>
                <a:sym typeface="Times New Roman"/>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0" name="Google Shape;330;p24"/>
          <p:cNvSpPr txBox="1">
            <a:spLocks noGrp="1"/>
          </p:cNvSpPr>
          <p:nvPr>
            <p:ph type="ftr" idx="11"/>
          </p:nvPr>
        </p:nvSpPr>
        <p:spPr>
          <a:xfrm>
            <a:off x="0" y="6537325"/>
            <a:ext cx="91440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1600" b="0" i="0">
                <a:solidFill>
                  <a:schemeClr val="dk2"/>
                </a:solidFill>
                <a:latin typeface="Arimo"/>
                <a:ea typeface="Arimo"/>
                <a:cs typeface="Arimo"/>
                <a:sym typeface="Arim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24"/>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lvl1pPr marL="0" lvl="0" indent="0" algn="ctr">
              <a:spcBef>
                <a:spcPts val="0"/>
              </a:spcBef>
              <a:spcAft>
                <a:spcPts val="0"/>
              </a:spcAft>
              <a:buNone/>
              <a:defRPr sz="1400" b="0">
                <a:solidFill>
                  <a:schemeClr val="dk2"/>
                </a:solidFill>
                <a:latin typeface="Arimo"/>
                <a:ea typeface="Arimo"/>
                <a:cs typeface="Arimo"/>
                <a:sym typeface="Arimo"/>
              </a:defRPr>
            </a:lvl1pPr>
            <a:lvl2pPr marL="0" lvl="1" indent="0" algn="ctr">
              <a:spcBef>
                <a:spcPts val="0"/>
              </a:spcBef>
              <a:spcAft>
                <a:spcPts val="0"/>
              </a:spcAft>
              <a:buNone/>
              <a:defRPr sz="1400" b="0">
                <a:solidFill>
                  <a:schemeClr val="dk2"/>
                </a:solidFill>
                <a:latin typeface="Arimo"/>
                <a:ea typeface="Arimo"/>
                <a:cs typeface="Arimo"/>
                <a:sym typeface="Arimo"/>
              </a:defRPr>
            </a:lvl2pPr>
            <a:lvl3pPr marL="0" lvl="2" indent="0" algn="ctr">
              <a:spcBef>
                <a:spcPts val="0"/>
              </a:spcBef>
              <a:spcAft>
                <a:spcPts val="0"/>
              </a:spcAft>
              <a:buNone/>
              <a:defRPr sz="1400" b="0">
                <a:solidFill>
                  <a:schemeClr val="dk2"/>
                </a:solidFill>
                <a:latin typeface="Arimo"/>
                <a:ea typeface="Arimo"/>
                <a:cs typeface="Arimo"/>
                <a:sym typeface="Arimo"/>
              </a:defRPr>
            </a:lvl3pPr>
            <a:lvl4pPr marL="0" lvl="3" indent="0" algn="ctr">
              <a:spcBef>
                <a:spcPts val="0"/>
              </a:spcBef>
              <a:spcAft>
                <a:spcPts val="0"/>
              </a:spcAft>
              <a:buNone/>
              <a:defRPr sz="1400" b="0">
                <a:solidFill>
                  <a:schemeClr val="dk2"/>
                </a:solidFill>
                <a:latin typeface="Arimo"/>
                <a:ea typeface="Arimo"/>
                <a:cs typeface="Arimo"/>
                <a:sym typeface="Arimo"/>
              </a:defRPr>
            </a:lvl4pPr>
            <a:lvl5pPr marL="0" lvl="4" indent="0" algn="ctr">
              <a:spcBef>
                <a:spcPts val="0"/>
              </a:spcBef>
              <a:spcAft>
                <a:spcPts val="0"/>
              </a:spcAft>
              <a:buNone/>
              <a:defRPr sz="1400" b="0">
                <a:solidFill>
                  <a:schemeClr val="dk2"/>
                </a:solidFill>
                <a:latin typeface="Arimo"/>
                <a:ea typeface="Arimo"/>
                <a:cs typeface="Arimo"/>
                <a:sym typeface="Arimo"/>
              </a:defRPr>
            </a:lvl5pPr>
            <a:lvl6pPr marL="0" lvl="5" indent="0" algn="ctr">
              <a:spcBef>
                <a:spcPts val="0"/>
              </a:spcBef>
              <a:spcAft>
                <a:spcPts val="0"/>
              </a:spcAft>
              <a:buNone/>
              <a:defRPr sz="1400" b="0">
                <a:solidFill>
                  <a:schemeClr val="dk2"/>
                </a:solidFill>
                <a:latin typeface="Arimo"/>
                <a:ea typeface="Arimo"/>
                <a:cs typeface="Arimo"/>
                <a:sym typeface="Arimo"/>
              </a:defRPr>
            </a:lvl6pPr>
            <a:lvl7pPr marL="0" lvl="6" indent="0" algn="ctr">
              <a:spcBef>
                <a:spcPts val="0"/>
              </a:spcBef>
              <a:spcAft>
                <a:spcPts val="0"/>
              </a:spcAft>
              <a:buNone/>
              <a:defRPr sz="1400" b="0">
                <a:solidFill>
                  <a:schemeClr val="dk2"/>
                </a:solidFill>
                <a:latin typeface="Arimo"/>
                <a:ea typeface="Arimo"/>
                <a:cs typeface="Arimo"/>
                <a:sym typeface="Arimo"/>
              </a:defRPr>
            </a:lvl7pPr>
            <a:lvl8pPr marL="0" lvl="7" indent="0" algn="ctr">
              <a:spcBef>
                <a:spcPts val="0"/>
              </a:spcBef>
              <a:spcAft>
                <a:spcPts val="0"/>
              </a:spcAft>
              <a:buNone/>
              <a:defRPr sz="1400" b="0">
                <a:solidFill>
                  <a:schemeClr val="dk2"/>
                </a:solidFill>
                <a:latin typeface="Arimo"/>
                <a:ea typeface="Arimo"/>
                <a:cs typeface="Arimo"/>
                <a:sym typeface="Arimo"/>
              </a:defRPr>
            </a:lvl8pPr>
            <a:lvl9pPr marL="0" lvl="8" indent="0" algn="ctr">
              <a:spcBef>
                <a:spcPts val="0"/>
              </a:spcBef>
              <a:spcAft>
                <a:spcPts val="0"/>
              </a:spcAft>
              <a:buNone/>
              <a:defRPr sz="1400" b="0">
                <a:solidFill>
                  <a:schemeClr val="dk2"/>
                </a:solidFill>
                <a:latin typeface="Arimo"/>
                <a:ea typeface="Arimo"/>
                <a:cs typeface="Arimo"/>
                <a:sym typeface="Arimo"/>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2"/>
        <p:cNvGrpSpPr/>
        <p:nvPr/>
      </p:nvGrpSpPr>
      <p:grpSpPr>
        <a:xfrm>
          <a:off x="0" y="0"/>
          <a:ext cx="0" cy="0"/>
          <a:chOff x="0" y="0"/>
          <a:chExt cx="0" cy="0"/>
        </a:xfrm>
      </p:grpSpPr>
      <p:sp>
        <p:nvSpPr>
          <p:cNvPr id="333" name="Google Shape;333;p2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34" name="Google Shape;334;p2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335" name="Google Shape;335;p25"/>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25"/>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5"/>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8"/>
        <p:cNvGrpSpPr/>
        <p:nvPr/>
      </p:nvGrpSpPr>
      <p:grpSpPr>
        <a:xfrm>
          <a:off x="0" y="0"/>
          <a:ext cx="0" cy="0"/>
          <a:chOff x="0" y="0"/>
          <a:chExt cx="0" cy="0"/>
        </a:xfrm>
      </p:grpSpPr>
      <p:sp>
        <p:nvSpPr>
          <p:cNvPr id="339" name="Google Shape;339;p26"/>
          <p:cNvSpPr txBox="1">
            <a:spLocks noGrp="1"/>
          </p:cNvSpPr>
          <p:nvPr>
            <p:ph type="title"/>
          </p:nvPr>
        </p:nvSpPr>
        <p:spPr>
          <a:xfrm>
            <a:off x="457200" y="228600"/>
            <a:ext cx="7391400" cy="563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b="0" i="0">
                <a:solidFill>
                  <a:schemeClr val="dk2"/>
                </a:solidFill>
                <a:latin typeface="Times New Roman"/>
                <a:ea typeface="Times New Roman"/>
                <a:cs typeface="Times New Roman"/>
                <a:sym typeface="Times New Roman"/>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40" name="Google Shape;340;p26"/>
          <p:cNvSpPr txBox="1">
            <a:spLocks noGrp="1"/>
          </p:cNvSpPr>
          <p:nvPr>
            <p:ph type="body" idx="1"/>
          </p:nvPr>
        </p:nvSpPr>
        <p:spPr>
          <a:xfrm>
            <a:off x="457200" y="1228725"/>
            <a:ext cx="4038600" cy="50958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341" name="Google Shape;341;p26"/>
          <p:cNvSpPr txBox="1">
            <a:spLocks noGrp="1"/>
          </p:cNvSpPr>
          <p:nvPr>
            <p:ph type="body" idx="2"/>
          </p:nvPr>
        </p:nvSpPr>
        <p:spPr>
          <a:xfrm>
            <a:off x="4648200" y="1228725"/>
            <a:ext cx="4038600" cy="50958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342" name="Google Shape;342;p26"/>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6"/>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6"/>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5"/>
        <p:cNvGrpSpPr/>
        <p:nvPr/>
      </p:nvGrpSpPr>
      <p:grpSpPr>
        <a:xfrm>
          <a:off x="0" y="0"/>
          <a:ext cx="0" cy="0"/>
          <a:chOff x="0" y="0"/>
          <a:chExt cx="0" cy="0"/>
        </a:xfrm>
      </p:grpSpPr>
      <p:sp>
        <p:nvSpPr>
          <p:cNvPr id="346" name="Google Shape;34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b="0" i="0">
                <a:solidFill>
                  <a:schemeClr val="dk2"/>
                </a:solidFill>
                <a:latin typeface="Times New Roman"/>
                <a:ea typeface="Times New Roman"/>
                <a:cs typeface="Times New Roman"/>
                <a:sym typeface="Times New Roman"/>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47" name="Google Shape;347;p2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348" name="Google Shape;348;p2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349" name="Google Shape;349;p2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350" name="Google Shape;350;p2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351" name="Google Shape;351;p27"/>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2" name="Google Shape;352;p27"/>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3" name="Google Shape;353;p27"/>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4"/>
        <p:cNvGrpSpPr/>
        <p:nvPr/>
      </p:nvGrpSpPr>
      <p:grpSpPr>
        <a:xfrm>
          <a:off x="0" y="0"/>
          <a:ext cx="0" cy="0"/>
          <a:chOff x="0" y="0"/>
          <a:chExt cx="0" cy="0"/>
        </a:xfrm>
      </p:grpSpPr>
      <p:sp>
        <p:nvSpPr>
          <p:cNvPr id="355" name="Google Shape;355;p28"/>
          <p:cNvSpPr txBox="1">
            <a:spLocks noGrp="1"/>
          </p:cNvSpPr>
          <p:nvPr>
            <p:ph type="title"/>
          </p:nvPr>
        </p:nvSpPr>
        <p:spPr>
          <a:xfrm>
            <a:off x="457200" y="228600"/>
            <a:ext cx="7391400" cy="563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b="0" i="0">
                <a:solidFill>
                  <a:schemeClr val="dk2"/>
                </a:solidFill>
                <a:latin typeface="Times New Roman"/>
                <a:ea typeface="Times New Roman"/>
                <a:cs typeface="Times New Roman"/>
                <a:sym typeface="Times New Roman"/>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56" name="Google Shape;356;p28"/>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28"/>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28"/>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9"/>
        <p:cNvGrpSpPr/>
        <p:nvPr/>
      </p:nvGrpSpPr>
      <p:grpSpPr>
        <a:xfrm>
          <a:off x="0" y="0"/>
          <a:ext cx="0" cy="0"/>
          <a:chOff x="0" y="0"/>
          <a:chExt cx="0" cy="0"/>
        </a:xfrm>
      </p:grpSpPr>
      <p:sp>
        <p:nvSpPr>
          <p:cNvPr id="360" name="Google Shape;360;p29"/>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29"/>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29"/>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65" name="Google Shape;365;p3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366" name="Google Shape;366;p3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367" name="Google Shape;367;p30"/>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8" name="Google Shape;368;p30"/>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30"/>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70"/>
        <p:cNvGrpSpPr/>
        <p:nvPr/>
      </p:nvGrpSpPr>
      <p:grpSpPr>
        <a:xfrm>
          <a:off x="0" y="0"/>
          <a:ext cx="0" cy="0"/>
          <a:chOff x="0" y="0"/>
          <a:chExt cx="0" cy="0"/>
        </a:xfrm>
      </p:grpSpPr>
      <p:sp>
        <p:nvSpPr>
          <p:cNvPr id="371" name="Google Shape;371;p3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372" name="Google Shape;372;p31"/>
          <p:cNvSpPr>
            <a:spLocks noGrp="1"/>
          </p:cNvSpPr>
          <p:nvPr>
            <p:ph type="pic" idx="2"/>
          </p:nvPr>
        </p:nvSpPr>
        <p:spPr>
          <a:xfrm>
            <a:off x="1792288" y="612775"/>
            <a:ext cx="5486400" cy="4114800"/>
          </a:xfrm>
          <a:prstGeom prst="rect">
            <a:avLst/>
          </a:prstGeom>
          <a:noFill/>
          <a:ln>
            <a:noFill/>
          </a:ln>
        </p:spPr>
      </p:sp>
      <p:sp>
        <p:nvSpPr>
          <p:cNvPr id="373" name="Google Shape;373;p3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374" name="Google Shape;374;p31"/>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 name="Google Shape;375;p31"/>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6" name="Google Shape;376;p31"/>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a:solidFill>
                  <a:schemeClr val="dk1"/>
                </a:solidFill>
                <a:latin typeface="Arial"/>
                <a:ea typeface="Arial"/>
                <a:cs typeface="Arial"/>
                <a:sym typeface="Arial"/>
              </a:defRPr>
            </a:lvl1pPr>
            <a:lvl2pPr marL="0" lvl="1" indent="0" algn="r">
              <a:spcBef>
                <a:spcPts val="0"/>
              </a:spcBef>
              <a:spcAft>
                <a:spcPts val="0"/>
              </a:spcAft>
              <a:buNone/>
              <a:defRPr sz="1400" b="0">
                <a:solidFill>
                  <a:schemeClr val="dk1"/>
                </a:solidFill>
                <a:latin typeface="Arial"/>
                <a:ea typeface="Arial"/>
                <a:cs typeface="Arial"/>
                <a:sym typeface="Arial"/>
              </a:defRPr>
            </a:lvl2pPr>
            <a:lvl3pPr marL="0" lvl="2" indent="0" algn="r">
              <a:spcBef>
                <a:spcPts val="0"/>
              </a:spcBef>
              <a:spcAft>
                <a:spcPts val="0"/>
              </a:spcAft>
              <a:buNone/>
              <a:defRPr sz="1400" b="0">
                <a:solidFill>
                  <a:schemeClr val="dk1"/>
                </a:solidFill>
                <a:latin typeface="Arial"/>
                <a:ea typeface="Arial"/>
                <a:cs typeface="Arial"/>
                <a:sym typeface="Arial"/>
              </a:defRPr>
            </a:lvl3pPr>
            <a:lvl4pPr marL="0" lvl="3" indent="0" algn="r">
              <a:spcBef>
                <a:spcPts val="0"/>
              </a:spcBef>
              <a:spcAft>
                <a:spcPts val="0"/>
              </a:spcAft>
              <a:buNone/>
              <a:defRPr sz="1400" b="0">
                <a:solidFill>
                  <a:schemeClr val="dk1"/>
                </a:solidFill>
                <a:latin typeface="Arial"/>
                <a:ea typeface="Arial"/>
                <a:cs typeface="Arial"/>
                <a:sym typeface="Arial"/>
              </a:defRPr>
            </a:lvl4pPr>
            <a:lvl5pPr marL="0" lvl="4" indent="0" algn="r">
              <a:spcBef>
                <a:spcPts val="0"/>
              </a:spcBef>
              <a:spcAft>
                <a:spcPts val="0"/>
              </a:spcAft>
              <a:buNone/>
              <a:defRPr sz="1400" b="0">
                <a:solidFill>
                  <a:schemeClr val="dk1"/>
                </a:solidFill>
                <a:latin typeface="Arial"/>
                <a:ea typeface="Arial"/>
                <a:cs typeface="Arial"/>
                <a:sym typeface="Arial"/>
              </a:defRPr>
            </a:lvl5pPr>
            <a:lvl6pPr marL="0" lvl="5" indent="0" algn="r">
              <a:spcBef>
                <a:spcPts val="0"/>
              </a:spcBef>
              <a:spcAft>
                <a:spcPts val="0"/>
              </a:spcAft>
              <a:buNone/>
              <a:defRPr sz="1400" b="0">
                <a:solidFill>
                  <a:schemeClr val="dk1"/>
                </a:solidFill>
                <a:latin typeface="Arial"/>
                <a:ea typeface="Arial"/>
                <a:cs typeface="Arial"/>
                <a:sym typeface="Arial"/>
              </a:defRPr>
            </a:lvl6pPr>
            <a:lvl7pPr marL="0" lvl="6" indent="0" algn="r">
              <a:spcBef>
                <a:spcPts val="0"/>
              </a:spcBef>
              <a:spcAft>
                <a:spcPts val="0"/>
              </a:spcAft>
              <a:buNone/>
              <a:defRPr sz="1400" b="0">
                <a:solidFill>
                  <a:schemeClr val="dk1"/>
                </a:solidFill>
                <a:latin typeface="Arial"/>
                <a:ea typeface="Arial"/>
                <a:cs typeface="Arial"/>
                <a:sym typeface="Arial"/>
              </a:defRPr>
            </a:lvl7pPr>
            <a:lvl8pPr marL="0" lvl="7" indent="0" algn="r">
              <a:spcBef>
                <a:spcPts val="0"/>
              </a:spcBef>
              <a:spcAft>
                <a:spcPts val="0"/>
              </a:spcAft>
              <a:buNone/>
              <a:defRPr sz="1400" b="0">
                <a:solidFill>
                  <a:schemeClr val="dk1"/>
                </a:solidFill>
                <a:latin typeface="Arial"/>
                <a:ea typeface="Arial"/>
                <a:cs typeface="Arial"/>
                <a:sym typeface="Arial"/>
              </a:defRPr>
            </a:lvl8pPr>
            <a:lvl9pPr marL="0" lvl="8" indent="0" algn="r">
              <a:spcBef>
                <a:spcPts val="0"/>
              </a:spcBef>
              <a:spcAft>
                <a:spcPts val="0"/>
              </a:spcAft>
              <a:buNone/>
              <a:defRPr sz="14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p:nvPr/>
        </p:nvSpPr>
        <p:spPr>
          <a:xfrm>
            <a:off x="1588" y="4763"/>
            <a:ext cx="9144000" cy="931862"/>
          </a:xfrm>
          <a:prstGeom prst="rect">
            <a:avLst/>
          </a:prstGeom>
          <a:gradFill>
            <a:gsLst>
              <a:gs pos="0">
                <a:schemeClr val="hlink"/>
              </a:gs>
              <a:gs pos="50000">
                <a:srgbClr val="FFFFFF"/>
              </a:gs>
              <a:gs pos="100000">
                <a:schemeClr val="hlink"/>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nvGrpSpPr>
          <p:cNvPr id="11" name="Google Shape;11;p22"/>
          <p:cNvGrpSpPr/>
          <p:nvPr/>
        </p:nvGrpSpPr>
        <p:grpSpPr>
          <a:xfrm>
            <a:off x="-12700" y="0"/>
            <a:ext cx="9150350" cy="1012825"/>
            <a:chOff x="476" y="-638"/>
            <a:chExt cx="5764" cy="638"/>
          </a:xfrm>
        </p:grpSpPr>
        <p:sp>
          <p:nvSpPr>
            <p:cNvPr id="12" name="Google Shape;12;p22"/>
            <p:cNvSpPr/>
            <p:nvPr/>
          </p:nvSpPr>
          <p:spPr>
            <a:xfrm>
              <a:off x="555" y="-28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3" name="Google Shape;13;p22"/>
            <p:cNvSpPr/>
            <p:nvPr/>
          </p:nvSpPr>
          <p:spPr>
            <a:xfrm>
              <a:off x="553" y="-54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4" name="Google Shape;14;p22"/>
            <p:cNvSpPr/>
            <p:nvPr/>
          </p:nvSpPr>
          <p:spPr>
            <a:xfrm>
              <a:off x="843" y="-42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5" name="Google Shape;15;p22"/>
            <p:cNvSpPr/>
            <p:nvPr/>
          </p:nvSpPr>
          <p:spPr>
            <a:xfrm>
              <a:off x="843" y="-13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6" name="Google Shape;16;p22"/>
            <p:cNvSpPr/>
            <p:nvPr/>
          </p:nvSpPr>
          <p:spPr>
            <a:xfrm>
              <a:off x="1113" y="-28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7" name="Google Shape;17;p22"/>
            <p:cNvSpPr/>
            <p:nvPr/>
          </p:nvSpPr>
          <p:spPr>
            <a:xfrm>
              <a:off x="1249" y="-151"/>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cxnSp>
          <p:nvCxnSpPr>
            <p:cNvPr id="18" name="Google Shape;18;p22"/>
            <p:cNvCxnSpPr/>
            <p:nvPr/>
          </p:nvCxnSpPr>
          <p:spPr>
            <a:xfrm>
              <a:off x="577" y="-634"/>
              <a:ext cx="0" cy="632"/>
            </a:xfrm>
            <a:prstGeom prst="straightConnector1">
              <a:avLst/>
            </a:prstGeom>
            <a:noFill/>
            <a:ln w="9525" cap="flat" cmpd="sng">
              <a:solidFill>
                <a:schemeClr val="lt1"/>
              </a:solidFill>
              <a:prstDash val="solid"/>
              <a:round/>
              <a:headEnd type="none" w="med" len="med"/>
              <a:tailEnd type="none" w="med" len="med"/>
            </a:ln>
          </p:spPr>
        </p:cxnSp>
        <p:cxnSp>
          <p:nvCxnSpPr>
            <p:cNvPr id="19" name="Google Shape;19;p22"/>
            <p:cNvCxnSpPr/>
            <p:nvPr/>
          </p:nvCxnSpPr>
          <p:spPr>
            <a:xfrm>
              <a:off x="719" y="-634"/>
              <a:ext cx="0" cy="632"/>
            </a:xfrm>
            <a:prstGeom prst="straightConnector1">
              <a:avLst/>
            </a:prstGeom>
            <a:noFill/>
            <a:ln w="9525" cap="flat" cmpd="sng">
              <a:solidFill>
                <a:schemeClr val="lt1"/>
              </a:solidFill>
              <a:prstDash val="solid"/>
              <a:round/>
              <a:headEnd type="none" w="med" len="med"/>
              <a:tailEnd type="none" w="med" len="med"/>
            </a:ln>
          </p:spPr>
        </p:cxnSp>
        <p:cxnSp>
          <p:nvCxnSpPr>
            <p:cNvPr id="20" name="Google Shape;20;p22"/>
            <p:cNvCxnSpPr/>
            <p:nvPr/>
          </p:nvCxnSpPr>
          <p:spPr>
            <a:xfrm>
              <a:off x="864" y="-634"/>
              <a:ext cx="0" cy="632"/>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2"/>
            <p:cNvCxnSpPr/>
            <p:nvPr/>
          </p:nvCxnSpPr>
          <p:spPr>
            <a:xfrm>
              <a:off x="1000" y="-633"/>
              <a:ext cx="0" cy="632"/>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2"/>
            <p:cNvCxnSpPr/>
            <p:nvPr/>
          </p:nvCxnSpPr>
          <p:spPr>
            <a:xfrm>
              <a:off x="1136" y="-633"/>
              <a:ext cx="0" cy="632"/>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2"/>
            <p:cNvCxnSpPr/>
            <p:nvPr/>
          </p:nvCxnSpPr>
          <p:spPr>
            <a:xfrm>
              <a:off x="1272" y="-635"/>
              <a:ext cx="0" cy="633"/>
            </a:xfrm>
            <a:prstGeom prst="straightConnector1">
              <a:avLst/>
            </a:prstGeom>
            <a:noFill/>
            <a:ln w="9525" cap="flat" cmpd="sng">
              <a:solidFill>
                <a:schemeClr val="lt1"/>
              </a:solidFill>
              <a:prstDash val="solid"/>
              <a:round/>
              <a:headEnd type="none" w="med" len="med"/>
              <a:tailEnd type="none" w="med" len="med"/>
            </a:ln>
          </p:spPr>
        </p:cxnSp>
        <p:cxnSp>
          <p:nvCxnSpPr>
            <p:cNvPr id="24" name="Google Shape;24;p22"/>
            <p:cNvCxnSpPr/>
            <p:nvPr/>
          </p:nvCxnSpPr>
          <p:spPr>
            <a:xfrm>
              <a:off x="1414" y="-634"/>
              <a:ext cx="0" cy="633"/>
            </a:xfrm>
            <a:prstGeom prst="straightConnector1">
              <a:avLst/>
            </a:prstGeom>
            <a:noFill/>
            <a:ln w="9525" cap="flat" cmpd="sng">
              <a:solidFill>
                <a:schemeClr val="lt1"/>
              </a:solidFill>
              <a:prstDash val="solid"/>
              <a:round/>
              <a:headEnd type="none" w="med" len="med"/>
              <a:tailEnd type="none" w="med" len="med"/>
            </a:ln>
          </p:spPr>
        </p:cxnSp>
        <p:cxnSp>
          <p:nvCxnSpPr>
            <p:cNvPr id="25" name="Google Shape;25;p22"/>
            <p:cNvCxnSpPr/>
            <p:nvPr/>
          </p:nvCxnSpPr>
          <p:spPr>
            <a:xfrm>
              <a:off x="1565" y="-634"/>
              <a:ext cx="0" cy="633"/>
            </a:xfrm>
            <a:prstGeom prst="straightConnector1">
              <a:avLst/>
            </a:prstGeom>
            <a:noFill/>
            <a:ln w="9525" cap="flat" cmpd="sng">
              <a:solidFill>
                <a:schemeClr val="lt1"/>
              </a:solidFill>
              <a:prstDash val="solid"/>
              <a:round/>
              <a:headEnd type="none" w="med" len="med"/>
              <a:tailEnd type="none" w="med" len="med"/>
            </a:ln>
          </p:spPr>
        </p:cxnSp>
        <p:cxnSp>
          <p:nvCxnSpPr>
            <p:cNvPr id="26" name="Google Shape;26;p22"/>
            <p:cNvCxnSpPr/>
            <p:nvPr/>
          </p:nvCxnSpPr>
          <p:spPr>
            <a:xfrm>
              <a:off x="1701" y="-634"/>
              <a:ext cx="0" cy="633"/>
            </a:xfrm>
            <a:prstGeom prst="straightConnector1">
              <a:avLst/>
            </a:prstGeom>
            <a:noFill/>
            <a:ln w="9525" cap="flat" cmpd="sng">
              <a:solidFill>
                <a:schemeClr val="lt1"/>
              </a:solidFill>
              <a:prstDash val="solid"/>
              <a:round/>
              <a:headEnd type="none" w="med" len="med"/>
              <a:tailEnd type="none" w="med" len="med"/>
            </a:ln>
          </p:spPr>
        </p:cxnSp>
        <p:cxnSp>
          <p:nvCxnSpPr>
            <p:cNvPr id="27" name="Google Shape;27;p22"/>
            <p:cNvCxnSpPr/>
            <p:nvPr/>
          </p:nvCxnSpPr>
          <p:spPr>
            <a:xfrm>
              <a:off x="1837" y="-633"/>
              <a:ext cx="0" cy="633"/>
            </a:xfrm>
            <a:prstGeom prst="straightConnector1">
              <a:avLst/>
            </a:prstGeom>
            <a:noFill/>
            <a:ln w="9525" cap="flat" cmpd="sng">
              <a:solidFill>
                <a:schemeClr val="lt1"/>
              </a:solidFill>
              <a:prstDash val="solid"/>
              <a:round/>
              <a:headEnd type="none" w="med" len="med"/>
              <a:tailEnd type="none" w="med" len="med"/>
            </a:ln>
          </p:spPr>
        </p:cxnSp>
        <p:cxnSp>
          <p:nvCxnSpPr>
            <p:cNvPr id="28" name="Google Shape;28;p22"/>
            <p:cNvCxnSpPr/>
            <p:nvPr/>
          </p:nvCxnSpPr>
          <p:spPr>
            <a:xfrm>
              <a:off x="1973" y="-633"/>
              <a:ext cx="0" cy="633"/>
            </a:xfrm>
            <a:prstGeom prst="straightConnector1">
              <a:avLst/>
            </a:prstGeom>
            <a:noFill/>
            <a:ln w="9525" cap="flat" cmpd="sng">
              <a:solidFill>
                <a:schemeClr val="lt1"/>
              </a:solidFill>
              <a:prstDash val="solid"/>
              <a:round/>
              <a:headEnd type="none" w="med" len="med"/>
              <a:tailEnd type="none" w="med" len="med"/>
            </a:ln>
          </p:spPr>
        </p:cxnSp>
        <p:cxnSp>
          <p:nvCxnSpPr>
            <p:cNvPr id="29" name="Google Shape;29;p22"/>
            <p:cNvCxnSpPr/>
            <p:nvPr/>
          </p:nvCxnSpPr>
          <p:spPr>
            <a:xfrm>
              <a:off x="2109" y="-634"/>
              <a:ext cx="0" cy="632"/>
            </a:xfrm>
            <a:prstGeom prst="straightConnector1">
              <a:avLst/>
            </a:prstGeom>
            <a:noFill/>
            <a:ln w="9525" cap="flat" cmpd="sng">
              <a:solidFill>
                <a:schemeClr val="lt1"/>
              </a:solidFill>
              <a:prstDash val="solid"/>
              <a:round/>
              <a:headEnd type="none" w="med" len="med"/>
              <a:tailEnd type="none" w="med" len="med"/>
            </a:ln>
          </p:spPr>
        </p:cxnSp>
        <p:sp>
          <p:nvSpPr>
            <p:cNvPr id="30" name="Google Shape;30;p22"/>
            <p:cNvSpPr/>
            <p:nvPr/>
          </p:nvSpPr>
          <p:spPr>
            <a:xfrm>
              <a:off x="1392" y="-28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1" name="Google Shape;31;p22"/>
            <p:cNvSpPr/>
            <p:nvPr/>
          </p:nvSpPr>
          <p:spPr>
            <a:xfrm>
              <a:off x="1390" y="-542"/>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2" name="Google Shape;32;p22"/>
            <p:cNvSpPr/>
            <p:nvPr/>
          </p:nvSpPr>
          <p:spPr>
            <a:xfrm>
              <a:off x="1680" y="-42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3" name="Google Shape;33;p22"/>
            <p:cNvSpPr/>
            <p:nvPr/>
          </p:nvSpPr>
          <p:spPr>
            <a:xfrm>
              <a:off x="1680" y="-54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4" name="Google Shape;34;p22"/>
            <p:cNvSpPr/>
            <p:nvPr/>
          </p:nvSpPr>
          <p:spPr>
            <a:xfrm>
              <a:off x="1950" y="-28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5" name="Google Shape;35;p22"/>
            <p:cNvSpPr/>
            <p:nvPr/>
          </p:nvSpPr>
          <p:spPr>
            <a:xfrm>
              <a:off x="2086" y="-14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6" name="Google Shape;36;p22"/>
            <p:cNvSpPr/>
            <p:nvPr/>
          </p:nvSpPr>
          <p:spPr>
            <a:xfrm>
              <a:off x="2224" y="-28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7" name="Google Shape;37;p22"/>
            <p:cNvSpPr/>
            <p:nvPr/>
          </p:nvSpPr>
          <p:spPr>
            <a:xfrm>
              <a:off x="2222" y="-54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8" name="Google Shape;38;p22"/>
            <p:cNvSpPr/>
            <p:nvPr/>
          </p:nvSpPr>
          <p:spPr>
            <a:xfrm>
              <a:off x="2512" y="-42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39" name="Google Shape;39;p22"/>
            <p:cNvSpPr/>
            <p:nvPr/>
          </p:nvSpPr>
          <p:spPr>
            <a:xfrm>
              <a:off x="2512" y="-153"/>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40" name="Google Shape;40;p22"/>
            <p:cNvSpPr/>
            <p:nvPr/>
          </p:nvSpPr>
          <p:spPr>
            <a:xfrm>
              <a:off x="2782" y="-289"/>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41" name="Google Shape;41;p22"/>
            <p:cNvSpPr/>
            <p:nvPr/>
          </p:nvSpPr>
          <p:spPr>
            <a:xfrm>
              <a:off x="2918" y="-15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nvGrpSpPr>
            <p:cNvPr id="42" name="Google Shape;42;p22"/>
            <p:cNvGrpSpPr/>
            <p:nvPr/>
          </p:nvGrpSpPr>
          <p:grpSpPr>
            <a:xfrm>
              <a:off x="2246" y="-638"/>
              <a:ext cx="1532" cy="635"/>
              <a:chOff x="-765" y="-1448"/>
              <a:chExt cx="1532" cy="2896"/>
            </a:xfrm>
          </p:grpSpPr>
          <p:cxnSp>
            <p:nvCxnSpPr>
              <p:cNvPr id="43" name="Google Shape;43;p22"/>
              <p:cNvCxnSpPr/>
              <p:nvPr/>
            </p:nvCxnSpPr>
            <p:spPr>
              <a:xfrm>
                <a:off x="-765" y="-1445"/>
                <a:ext cx="0" cy="2886"/>
              </a:xfrm>
              <a:prstGeom prst="straightConnector1">
                <a:avLst/>
              </a:prstGeom>
              <a:noFill/>
              <a:ln w="9525" cap="flat" cmpd="sng">
                <a:solidFill>
                  <a:schemeClr val="lt1"/>
                </a:solidFill>
                <a:prstDash val="solid"/>
                <a:round/>
                <a:headEnd type="none" w="med" len="med"/>
                <a:tailEnd type="none" w="med" len="med"/>
              </a:ln>
            </p:spPr>
          </p:cxnSp>
          <p:cxnSp>
            <p:nvCxnSpPr>
              <p:cNvPr id="44" name="Google Shape;44;p22"/>
              <p:cNvCxnSpPr/>
              <p:nvPr/>
            </p:nvCxnSpPr>
            <p:spPr>
              <a:xfrm>
                <a:off x="-614" y="-1445"/>
                <a:ext cx="0" cy="2886"/>
              </a:xfrm>
              <a:prstGeom prst="straightConnector1">
                <a:avLst/>
              </a:prstGeom>
              <a:noFill/>
              <a:ln w="9525" cap="flat" cmpd="sng">
                <a:solidFill>
                  <a:schemeClr val="lt1"/>
                </a:solidFill>
                <a:prstDash val="solid"/>
                <a:round/>
                <a:headEnd type="none" w="med" len="med"/>
                <a:tailEnd type="none" w="med" len="med"/>
              </a:ln>
            </p:spPr>
          </p:cxnSp>
          <p:cxnSp>
            <p:nvCxnSpPr>
              <p:cNvPr id="45" name="Google Shape;45;p22"/>
              <p:cNvCxnSpPr/>
              <p:nvPr/>
            </p:nvCxnSpPr>
            <p:spPr>
              <a:xfrm>
                <a:off x="-478" y="-1445"/>
                <a:ext cx="0" cy="2886"/>
              </a:xfrm>
              <a:prstGeom prst="straightConnector1">
                <a:avLst/>
              </a:prstGeom>
              <a:noFill/>
              <a:ln w="9525" cap="flat" cmpd="sng">
                <a:solidFill>
                  <a:schemeClr val="lt1"/>
                </a:solidFill>
                <a:prstDash val="solid"/>
                <a:round/>
                <a:headEnd type="none" w="med" len="med"/>
                <a:tailEnd type="none" w="med" len="med"/>
              </a:ln>
            </p:spPr>
          </p:cxnSp>
          <p:cxnSp>
            <p:nvCxnSpPr>
              <p:cNvPr id="46" name="Google Shape;46;p22"/>
              <p:cNvCxnSpPr/>
              <p:nvPr/>
            </p:nvCxnSpPr>
            <p:spPr>
              <a:xfrm>
                <a:off x="-342" y="-1441"/>
                <a:ext cx="0" cy="2886"/>
              </a:xfrm>
              <a:prstGeom prst="straightConnector1">
                <a:avLst/>
              </a:prstGeom>
              <a:noFill/>
              <a:ln w="9525" cap="flat" cmpd="sng">
                <a:solidFill>
                  <a:schemeClr val="lt1"/>
                </a:solidFill>
                <a:prstDash val="solid"/>
                <a:round/>
                <a:headEnd type="none" w="med" len="med"/>
                <a:tailEnd type="none" w="med" len="med"/>
              </a:ln>
            </p:spPr>
          </p:cxnSp>
          <p:cxnSp>
            <p:nvCxnSpPr>
              <p:cNvPr id="47" name="Google Shape;47;p22"/>
              <p:cNvCxnSpPr/>
              <p:nvPr/>
            </p:nvCxnSpPr>
            <p:spPr>
              <a:xfrm>
                <a:off x="-206" y="-1441"/>
                <a:ext cx="0" cy="2886"/>
              </a:xfrm>
              <a:prstGeom prst="straightConnector1">
                <a:avLst/>
              </a:prstGeom>
              <a:noFill/>
              <a:ln w="9525" cap="flat" cmpd="sng">
                <a:solidFill>
                  <a:schemeClr val="lt1"/>
                </a:solidFill>
                <a:prstDash val="solid"/>
                <a:round/>
                <a:headEnd type="none" w="med" len="med"/>
                <a:tailEnd type="none" w="med" len="med"/>
              </a:ln>
            </p:spPr>
          </p:cxnSp>
          <p:cxnSp>
            <p:nvCxnSpPr>
              <p:cNvPr id="48" name="Google Shape;48;p22"/>
              <p:cNvCxnSpPr/>
              <p:nvPr/>
            </p:nvCxnSpPr>
            <p:spPr>
              <a:xfrm>
                <a:off x="-70" y="-1448"/>
                <a:ext cx="0" cy="2886"/>
              </a:xfrm>
              <a:prstGeom prst="straightConnector1">
                <a:avLst/>
              </a:prstGeom>
              <a:noFill/>
              <a:ln w="9525" cap="flat" cmpd="sng">
                <a:solidFill>
                  <a:schemeClr val="lt1"/>
                </a:solidFill>
                <a:prstDash val="solid"/>
                <a:round/>
                <a:headEnd type="none" w="med" len="med"/>
                <a:tailEnd type="none" w="med" len="med"/>
              </a:ln>
            </p:spPr>
          </p:cxnSp>
          <p:cxnSp>
            <p:nvCxnSpPr>
              <p:cNvPr id="49" name="Google Shape;49;p22"/>
              <p:cNvCxnSpPr/>
              <p:nvPr/>
            </p:nvCxnSpPr>
            <p:spPr>
              <a:xfrm>
                <a:off x="72" y="-1442"/>
                <a:ext cx="0" cy="2886"/>
              </a:xfrm>
              <a:prstGeom prst="straightConnector1">
                <a:avLst/>
              </a:prstGeom>
              <a:noFill/>
              <a:ln w="9525" cap="flat" cmpd="sng">
                <a:solidFill>
                  <a:schemeClr val="lt1"/>
                </a:solidFill>
                <a:prstDash val="solid"/>
                <a:round/>
                <a:headEnd type="none" w="med" len="med"/>
                <a:tailEnd type="none" w="med" len="med"/>
              </a:ln>
            </p:spPr>
          </p:cxnSp>
          <p:cxnSp>
            <p:nvCxnSpPr>
              <p:cNvPr id="50" name="Google Shape;50;p22"/>
              <p:cNvCxnSpPr/>
              <p:nvPr/>
            </p:nvCxnSpPr>
            <p:spPr>
              <a:xfrm>
                <a:off x="223" y="-1442"/>
                <a:ext cx="0" cy="2886"/>
              </a:xfrm>
              <a:prstGeom prst="straightConnector1">
                <a:avLst/>
              </a:prstGeom>
              <a:noFill/>
              <a:ln w="9525" cap="flat" cmpd="sng">
                <a:solidFill>
                  <a:schemeClr val="lt1"/>
                </a:solidFill>
                <a:prstDash val="solid"/>
                <a:round/>
                <a:headEnd type="none" w="med" len="med"/>
                <a:tailEnd type="none" w="med" len="med"/>
              </a:ln>
            </p:spPr>
          </p:cxnSp>
          <p:cxnSp>
            <p:nvCxnSpPr>
              <p:cNvPr id="51" name="Google Shape;51;p22"/>
              <p:cNvCxnSpPr/>
              <p:nvPr/>
            </p:nvCxnSpPr>
            <p:spPr>
              <a:xfrm>
                <a:off x="359" y="-1442"/>
                <a:ext cx="0" cy="2886"/>
              </a:xfrm>
              <a:prstGeom prst="straightConnector1">
                <a:avLst/>
              </a:prstGeom>
              <a:noFill/>
              <a:ln w="9525" cap="flat" cmpd="sng">
                <a:solidFill>
                  <a:schemeClr val="lt1"/>
                </a:solidFill>
                <a:prstDash val="solid"/>
                <a:round/>
                <a:headEnd type="none" w="med" len="med"/>
                <a:tailEnd type="none" w="med" len="med"/>
              </a:ln>
            </p:spPr>
          </p:cxnSp>
          <p:cxnSp>
            <p:nvCxnSpPr>
              <p:cNvPr id="52" name="Google Shape;52;p22"/>
              <p:cNvCxnSpPr/>
              <p:nvPr/>
            </p:nvCxnSpPr>
            <p:spPr>
              <a:xfrm>
                <a:off x="495" y="-1438"/>
                <a:ext cx="0" cy="2886"/>
              </a:xfrm>
              <a:prstGeom prst="straightConnector1">
                <a:avLst/>
              </a:prstGeom>
              <a:noFill/>
              <a:ln w="9525" cap="flat" cmpd="sng">
                <a:solidFill>
                  <a:schemeClr val="lt1"/>
                </a:solidFill>
                <a:prstDash val="solid"/>
                <a:round/>
                <a:headEnd type="none" w="med" len="med"/>
                <a:tailEnd type="none" w="med" len="med"/>
              </a:ln>
            </p:spPr>
          </p:cxnSp>
          <p:cxnSp>
            <p:nvCxnSpPr>
              <p:cNvPr id="53" name="Google Shape;53;p22"/>
              <p:cNvCxnSpPr/>
              <p:nvPr/>
            </p:nvCxnSpPr>
            <p:spPr>
              <a:xfrm>
                <a:off x="631" y="-1438"/>
                <a:ext cx="0" cy="2886"/>
              </a:xfrm>
              <a:prstGeom prst="straightConnector1">
                <a:avLst/>
              </a:prstGeom>
              <a:noFill/>
              <a:ln w="9525" cap="flat" cmpd="sng">
                <a:solidFill>
                  <a:schemeClr val="lt1"/>
                </a:solidFill>
                <a:prstDash val="solid"/>
                <a:round/>
                <a:headEnd type="none" w="med" len="med"/>
                <a:tailEnd type="none" w="med" len="med"/>
              </a:ln>
            </p:spPr>
          </p:cxnSp>
          <p:cxnSp>
            <p:nvCxnSpPr>
              <p:cNvPr id="54" name="Google Shape;54;p22"/>
              <p:cNvCxnSpPr/>
              <p:nvPr/>
            </p:nvCxnSpPr>
            <p:spPr>
              <a:xfrm>
                <a:off x="767" y="-1445"/>
                <a:ext cx="0" cy="2886"/>
              </a:xfrm>
              <a:prstGeom prst="straightConnector1">
                <a:avLst/>
              </a:prstGeom>
              <a:noFill/>
              <a:ln w="9525" cap="flat" cmpd="sng">
                <a:solidFill>
                  <a:schemeClr val="lt1"/>
                </a:solidFill>
                <a:prstDash val="solid"/>
                <a:round/>
                <a:headEnd type="none" w="med" len="med"/>
                <a:tailEnd type="none" w="med" len="med"/>
              </a:ln>
            </p:spPr>
          </p:cxnSp>
        </p:grpSp>
        <p:sp>
          <p:nvSpPr>
            <p:cNvPr id="55" name="Google Shape;55;p22"/>
            <p:cNvSpPr/>
            <p:nvPr/>
          </p:nvSpPr>
          <p:spPr>
            <a:xfrm>
              <a:off x="3061" y="-41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56" name="Google Shape;56;p22"/>
            <p:cNvSpPr/>
            <p:nvPr/>
          </p:nvSpPr>
          <p:spPr>
            <a:xfrm>
              <a:off x="3059" y="-54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57" name="Google Shape;57;p22"/>
            <p:cNvSpPr/>
            <p:nvPr/>
          </p:nvSpPr>
          <p:spPr>
            <a:xfrm>
              <a:off x="3349" y="-41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58" name="Google Shape;58;p22"/>
            <p:cNvSpPr/>
            <p:nvPr/>
          </p:nvSpPr>
          <p:spPr>
            <a:xfrm>
              <a:off x="3349" y="-543"/>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59" name="Google Shape;59;p22"/>
            <p:cNvSpPr/>
            <p:nvPr/>
          </p:nvSpPr>
          <p:spPr>
            <a:xfrm>
              <a:off x="3619" y="-28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0" name="Google Shape;60;p22"/>
            <p:cNvSpPr/>
            <p:nvPr/>
          </p:nvSpPr>
          <p:spPr>
            <a:xfrm>
              <a:off x="3755" y="-151"/>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1" name="Google Shape;61;p22"/>
            <p:cNvSpPr/>
            <p:nvPr/>
          </p:nvSpPr>
          <p:spPr>
            <a:xfrm>
              <a:off x="3913" y="-27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2" name="Google Shape;62;p22"/>
            <p:cNvSpPr/>
            <p:nvPr/>
          </p:nvSpPr>
          <p:spPr>
            <a:xfrm>
              <a:off x="3911" y="-548"/>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3" name="Google Shape;63;p22"/>
            <p:cNvSpPr/>
            <p:nvPr/>
          </p:nvSpPr>
          <p:spPr>
            <a:xfrm>
              <a:off x="4201" y="-45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4" name="Google Shape;64;p22"/>
            <p:cNvSpPr/>
            <p:nvPr/>
          </p:nvSpPr>
          <p:spPr>
            <a:xfrm>
              <a:off x="4201" y="-14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5" name="Google Shape;65;p22"/>
            <p:cNvSpPr/>
            <p:nvPr/>
          </p:nvSpPr>
          <p:spPr>
            <a:xfrm>
              <a:off x="4471" y="-29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66" name="Google Shape;66;p22"/>
            <p:cNvSpPr/>
            <p:nvPr/>
          </p:nvSpPr>
          <p:spPr>
            <a:xfrm>
              <a:off x="4607" y="-154"/>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grpSp>
          <p:nvGrpSpPr>
            <p:cNvPr id="67" name="Google Shape;67;p22"/>
            <p:cNvGrpSpPr/>
            <p:nvPr/>
          </p:nvGrpSpPr>
          <p:grpSpPr>
            <a:xfrm>
              <a:off x="3935" y="-638"/>
              <a:ext cx="1532" cy="635"/>
              <a:chOff x="-765" y="-1448"/>
              <a:chExt cx="1532" cy="2896"/>
            </a:xfrm>
          </p:grpSpPr>
          <p:cxnSp>
            <p:nvCxnSpPr>
              <p:cNvPr id="68" name="Google Shape;68;p22"/>
              <p:cNvCxnSpPr/>
              <p:nvPr/>
            </p:nvCxnSpPr>
            <p:spPr>
              <a:xfrm>
                <a:off x="-765" y="-1445"/>
                <a:ext cx="0" cy="2886"/>
              </a:xfrm>
              <a:prstGeom prst="straightConnector1">
                <a:avLst/>
              </a:prstGeom>
              <a:noFill/>
              <a:ln w="9525" cap="flat" cmpd="sng">
                <a:solidFill>
                  <a:schemeClr val="lt1"/>
                </a:solidFill>
                <a:prstDash val="solid"/>
                <a:round/>
                <a:headEnd type="none" w="med" len="med"/>
                <a:tailEnd type="none" w="med" len="med"/>
              </a:ln>
            </p:spPr>
          </p:cxnSp>
          <p:cxnSp>
            <p:nvCxnSpPr>
              <p:cNvPr id="69" name="Google Shape;69;p22"/>
              <p:cNvCxnSpPr/>
              <p:nvPr/>
            </p:nvCxnSpPr>
            <p:spPr>
              <a:xfrm>
                <a:off x="-614" y="-1445"/>
                <a:ext cx="0" cy="2886"/>
              </a:xfrm>
              <a:prstGeom prst="straightConnector1">
                <a:avLst/>
              </a:prstGeom>
              <a:noFill/>
              <a:ln w="9525" cap="flat" cmpd="sng">
                <a:solidFill>
                  <a:schemeClr val="lt1"/>
                </a:solidFill>
                <a:prstDash val="solid"/>
                <a:round/>
                <a:headEnd type="none" w="med" len="med"/>
                <a:tailEnd type="none" w="med" len="med"/>
              </a:ln>
            </p:spPr>
          </p:cxnSp>
          <p:cxnSp>
            <p:nvCxnSpPr>
              <p:cNvPr id="70" name="Google Shape;70;p22"/>
              <p:cNvCxnSpPr/>
              <p:nvPr/>
            </p:nvCxnSpPr>
            <p:spPr>
              <a:xfrm>
                <a:off x="-478" y="-1445"/>
                <a:ext cx="0" cy="2886"/>
              </a:xfrm>
              <a:prstGeom prst="straightConnector1">
                <a:avLst/>
              </a:prstGeom>
              <a:noFill/>
              <a:ln w="9525" cap="flat" cmpd="sng">
                <a:solidFill>
                  <a:schemeClr val="lt1"/>
                </a:solidFill>
                <a:prstDash val="solid"/>
                <a:round/>
                <a:headEnd type="none" w="med" len="med"/>
                <a:tailEnd type="none" w="med" len="med"/>
              </a:ln>
            </p:spPr>
          </p:cxnSp>
          <p:cxnSp>
            <p:nvCxnSpPr>
              <p:cNvPr id="71" name="Google Shape;71;p22"/>
              <p:cNvCxnSpPr/>
              <p:nvPr/>
            </p:nvCxnSpPr>
            <p:spPr>
              <a:xfrm>
                <a:off x="-342" y="-1441"/>
                <a:ext cx="0" cy="2886"/>
              </a:xfrm>
              <a:prstGeom prst="straightConnector1">
                <a:avLst/>
              </a:prstGeom>
              <a:noFill/>
              <a:ln w="9525" cap="flat" cmpd="sng">
                <a:solidFill>
                  <a:schemeClr val="lt1"/>
                </a:solidFill>
                <a:prstDash val="solid"/>
                <a:round/>
                <a:headEnd type="none" w="med" len="med"/>
                <a:tailEnd type="none" w="med" len="med"/>
              </a:ln>
            </p:spPr>
          </p:cxnSp>
          <p:cxnSp>
            <p:nvCxnSpPr>
              <p:cNvPr id="72" name="Google Shape;72;p22"/>
              <p:cNvCxnSpPr/>
              <p:nvPr/>
            </p:nvCxnSpPr>
            <p:spPr>
              <a:xfrm>
                <a:off x="-206" y="-1441"/>
                <a:ext cx="0" cy="2886"/>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22"/>
              <p:cNvCxnSpPr/>
              <p:nvPr/>
            </p:nvCxnSpPr>
            <p:spPr>
              <a:xfrm>
                <a:off x="-70" y="-1448"/>
                <a:ext cx="0" cy="2886"/>
              </a:xfrm>
              <a:prstGeom prst="straightConnector1">
                <a:avLst/>
              </a:prstGeom>
              <a:noFill/>
              <a:ln w="9525" cap="flat" cmpd="sng">
                <a:solidFill>
                  <a:schemeClr val="lt1"/>
                </a:solidFill>
                <a:prstDash val="solid"/>
                <a:round/>
                <a:headEnd type="none" w="med" len="med"/>
                <a:tailEnd type="none" w="med" len="med"/>
              </a:ln>
            </p:spPr>
          </p:cxnSp>
          <p:cxnSp>
            <p:nvCxnSpPr>
              <p:cNvPr id="74" name="Google Shape;74;p22"/>
              <p:cNvCxnSpPr/>
              <p:nvPr/>
            </p:nvCxnSpPr>
            <p:spPr>
              <a:xfrm>
                <a:off x="72" y="-1442"/>
                <a:ext cx="0" cy="2886"/>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22"/>
              <p:cNvCxnSpPr/>
              <p:nvPr/>
            </p:nvCxnSpPr>
            <p:spPr>
              <a:xfrm>
                <a:off x="223" y="-1442"/>
                <a:ext cx="0" cy="2886"/>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22"/>
              <p:cNvCxnSpPr/>
              <p:nvPr/>
            </p:nvCxnSpPr>
            <p:spPr>
              <a:xfrm>
                <a:off x="359" y="-1442"/>
                <a:ext cx="0" cy="2886"/>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22"/>
              <p:cNvCxnSpPr/>
              <p:nvPr/>
            </p:nvCxnSpPr>
            <p:spPr>
              <a:xfrm>
                <a:off x="495" y="-1438"/>
                <a:ext cx="0" cy="2886"/>
              </a:xfrm>
              <a:prstGeom prst="straightConnector1">
                <a:avLst/>
              </a:prstGeom>
              <a:noFill/>
              <a:ln w="9525" cap="flat" cmpd="sng">
                <a:solidFill>
                  <a:schemeClr val="lt1"/>
                </a:solidFill>
                <a:prstDash val="solid"/>
                <a:round/>
                <a:headEnd type="none" w="med" len="med"/>
                <a:tailEnd type="none" w="med" len="med"/>
              </a:ln>
            </p:spPr>
          </p:cxnSp>
          <p:cxnSp>
            <p:nvCxnSpPr>
              <p:cNvPr id="78" name="Google Shape;78;p22"/>
              <p:cNvCxnSpPr/>
              <p:nvPr/>
            </p:nvCxnSpPr>
            <p:spPr>
              <a:xfrm>
                <a:off x="631" y="-1438"/>
                <a:ext cx="0" cy="2886"/>
              </a:xfrm>
              <a:prstGeom prst="straightConnector1">
                <a:avLst/>
              </a:prstGeom>
              <a:noFill/>
              <a:ln w="9525" cap="flat" cmpd="sng">
                <a:solidFill>
                  <a:schemeClr val="lt1"/>
                </a:solidFill>
                <a:prstDash val="solid"/>
                <a:round/>
                <a:headEnd type="none" w="med" len="med"/>
                <a:tailEnd type="none" w="med" len="med"/>
              </a:ln>
            </p:spPr>
          </p:cxnSp>
          <p:cxnSp>
            <p:nvCxnSpPr>
              <p:cNvPr id="79" name="Google Shape;79;p22"/>
              <p:cNvCxnSpPr/>
              <p:nvPr/>
            </p:nvCxnSpPr>
            <p:spPr>
              <a:xfrm>
                <a:off x="767" y="-1445"/>
                <a:ext cx="0" cy="2886"/>
              </a:xfrm>
              <a:prstGeom prst="straightConnector1">
                <a:avLst/>
              </a:prstGeom>
              <a:noFill/>
              <a:ln w="9525" cap="flat" cmpd="sng">
                <a:solidFill>
                  <a:schemeClr val="lt1"/>
                </a:solidFill>
                <a:prstDash val="solid"/>
                <a:round/>
                <a:headEnd type="none" w="med" len="med"/>
                <a:tailEnd type="none" w="med" len="med"/>
              </a:ln>
            </p:spPr>
          </p:cxnSp>
        </p:grpSp>
        <p:sp>
          <p:nvSpPr>
            <p:cNvPr id="80" name="Google Shape;80;p22"/>
            <p:cNvSpPr/>
            <p:nvPr/>
          </p:nvSpPr>
          <p:spPr>
            <a:xfrm>
              <a:off x="4750" y="-36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1" name="Google Shape;81;p22"/>
            <p:cNvSpPr/>
            <p:nvPr/>
          </p:nvSpPr>
          <p:spPr>
            <a:xfrm>
              <a:off x="4748" y="-54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2" name="Google Shape;82;p22"/>
            <p:cNvSpPr/>
            <p:nvPr/>
          </p:nvSpPr>
          <p:spPr>
            <a:xfrm>
              <a:off x="5038" y="-42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3" name="Google Shape;83;p22"/>
            <p:cNvSpPr/>
            <p:nvPr/>
          </p:nvSpPr>
          <p:spPr>
            <a:xfrm>
              <a:off x="5038" y="-543"/>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4" name="Google Shape;84;p22"/>
            <p:cNvSpPr/>
            <p:nvPr/>
          </p:nvSpPr>
          <p:spPr>
            <a:xfrm>
              <a:off x="5308" y="-28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5" name="Google Shape;85;p22"/>
            <p:cNvSpPr/>
            <p:nvPr/>
          </p:nvSpPr>
          <p:spPr>
            <a:xfrm>
              <a:off x="5444" y="-151"/>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6" name="Google Shape;86;p22"/>
            <p:cNvSpPr/>
            <p:nvPr/>
          </p:nvSpPr>
          <p:spPr>
            <a:xfrm>
              <a:off x="5580" y="-286"/>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7" name="Google Shape;87;p22"/>
            <p:cNvSpPr/>
            <p:nvPr/>
          </p:nvSpPr>
          <p:spPr>
            <a:xfrm>
              <a:off x="5578" y="-547"/>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8" name="Google Shape;88;p22"/>
            <p:cNvSpPr/>
            <p:nvPr/>
          </p:nvSpPr>
          <p:spPr>
            <a:xfrm>
              <a:off x="5868" y="-42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89" name="Google Shape;89;p22"/>
            <p:cNvSpPr/>
            <p:nvPr/>
          </p:nvSpPr>
          <p:spPr>
            <a:xfrm>
              <a:off x="5868" y="-155"/>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90" name="Google Shape;90;p22"/>
            <p:cNvSpPr/>
            <p:nvPr/>
          </p:nvSpPr>
          <p:spPr>
            <a:xfrm>
              <a:off x="6138" y="-280"/>
              <a:ext cx="44" cy="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cxnSp>
          <p:nvCxnSpPr>
            <p:cNvPr id="91" name="Google Shape;91;p22"/>
            <p:cNvCxnSpPr/>
            <p:nvPr/>
          </p:nvCxnSpPr>
          <p:spPr>
            <a:xfrm>
              <a:off x="5602" y="-636"/>
              <a:ext cx="0" cy="632"/>
            </a:xfrm>
            <a:prstGeom prst="straightConnector1">
              <a:avLst/>
            </a:prstGeom>
            <a:noFill/>
            <a:ln w="9525" cap="flat" cmpd="sng">
              <a:solidFill>
                <a:schemeClr val="lt1"/>
              </a:solidFill>
              <a:prstDash val="solid"/>
              <a:round/>
              <a:headEnd type="none" w="med" len="med"/>
              <a:tailEnd type="none" w="med" len="med"/>
            </a:ln>
          </p:spPr>
        </p:cxnSp>
        <p:cxnSp>
          <p:nvCxnSpPr>
            <p:cNvPr id="92" name="Google Shape;92;p22"/>
            <p:cNvCxnSpPr/>
            <p:nvPr/>
          </p:nvCxnSpPr>
          <p:spPr>
            <a:xfrm>
              <a:off x="5753" y="-636"/>
              <a:ext cx="0" cy="632"/>
            </a:xfrm>
            <a:prstGeom prst="straightConnector1">
              <a:avLst/>
            </a:prstGeom>
            <a:noFill/>
            <a:ln w="9525" cap="flat" cmpd="sng">
              <a:solidFill>
                <a:schemeClr val="lt1"/>
              </a:solidFill>
              <a:prstDash val="solid"/>
              <a:round/>
              <a:headEnd type="none" w="med" len="med"/>
              <a:tailEnd type="none" w="med" len="med"/>
            </a:ln>
          </p:spPr>
        </p:cxnSp>
        <p:cxnSp>
          <p:nvCxnSpPr>
            <p:cNvPr id="93" name="Google Shape;93;p22"/>
            <p:cNvCxnSpPr/>
            <p:nvPr/>
          </p:nvCxnSpPr>
          <p:spPr>
            <a:xfrm>
              <a:off x="5889" y="-636"/>
              <a:ext cx="0" cy="632"/>
            </a:xfrm>
            <a:prstGeom prst="straightConnector1">
              <a:avLst/>
            </a:prstGeom>
            <a:noFill/>
            <a:ln w="9525" cap="flat" cmpd="sng">
              <a:solidFill>
                <a:schemeClr val="lt1"/>
              </a:solidFill>
              <a:prstDash val="solid"/>
              <a:round/>
              <a:headEnd type="none" w="med" len="med"/>
              <a:tailEnd type="none" w="med" len="med"/>
            </a:ln>
          </p:spPr>
        </p:cxnSp>
        <p:cxnSp>
          <p:nvCxnSpPr>
            <p:cNvPr id="94" name="Google Shape;94;p22"/>
            <p:cNvCxnSpPr/>
            <p:nvPr/>
          </p:nvCxnSpPr>
          <p:spPr>
            <a:xfrm>
              <a:off x="6025" y="-635"/>
              <a:ext cx="0" cy="632"/>
            </a:xfrm>
            <a:prstGeom prst="straightConnector1">
              <a:avLst/>
            </a:prstGeom>
            <a:noFill/>
            <a:ln w="9525" cap="flat" cmpd="sng">
              <a:solidFill>
                <a:schemeClr val="lt1"/>
              </a:solidFill>
              <a:prstDash val="solid"/>
              <a:round/>
              <a:headEnd type="none" w="med" len="med"/>
              <a:tailEnd type="none" w="med" len="med"/>
            </a:ln>
          </p:spPr>
        </p:cxnSp>
        <p:cxnSp>
          <p:nvCxnSpPr>
            <p:cNvPr id="95" name="Google Shape;95;p22"/>
            <p:cNvCxnSpPr/>
            <p:nvPr/>
          </p:nvCxnSpPr>
          <p:spPr>
            <a:xfrm>
              <a:off x="6161" y="-635"/>
              <a:ext cx="0" cy="632"/>
            </a:xfrm>
            <a:prstGeom prst="straightConnector1">
              <a:avLst/>
            </a:prstGeom>
            <a:noFill/>
            <a:ln w="9525" cap="flat" cmpd="sng">
              <a:solidFill>
                <a:schemeClr val="lt1"/>
              </a:solidFill>
              <a:prstDash val="solid"/>
              <a:round/>
              <a:headEnd type="none" w="med" len="med"/>
              <a:tailEnd type="none" w="med" len="med"/>
            </a:ln>
          </p:spPr>
        </p:cxnSp>
        <p:cxnSp>
          <p:nvCxnSpPr>
            <p:cNvPr id="96" name="Google Shape;96;p22"/>
            <p:cNvCxnSpPr/>
            <p:nvPr/>
          </p:nvCxnSpPr>
          <p:spPr>
            <a:xfrm>
              <a:off x="476" y="-525"/>
              <a:ext cx="5760" cy="0"/>
            </a:xfrm>
            <a:prstGeom prst="straightConnector1">
              <a:avLst/>
            </a:prstGeom>
            <a:noFill/>
            <a:ln w="9525" cap="flat" cmpd="sng">
              <a:solidFill>
                <a:schemeClr val="lt1"/>
              </a:solidFill>
              <a:prstDash val="solid"/>
              <a:round/>
              <a:headEnd type="none" w="med" len="med"/>
              <a:tailEnd type="none" w="med" len="med"/>
            </a:ln>
          </p:spPr>
        </p:cxnSp>
        <p:cxnSp>
          <p:nvCxnSpPr>
            <p:cNvPr id="97" name="Google Shape;97;p22"/>
            <p:cNvCxnSpPr/>
            <p:nvPr/>
          </p:nvCxnSpPr>
          <p:spPr>
            <a:xfrm>
              <a:off x="477" y="-389"/>
              <a:ext cx="5760" cy="0"/>
            </a:xfrm>
            <a:prstGeom prst="straightConnector1">
              <a:avLst/>
            </a:prstGeom>
            <a:noFill/>
            <a:ln w="9525" cap="flat" cmpd="sng">
              <a:solidFill>
                <a:schemeClr val="lt1"/>
              </a:solidFill>
              <a:prstDash val="solid"/>
              <a:round/>
              <a:headEnd type="none" w="med" len="med"/>
              <a:tailEnd type="none" w="med" len="med"/>
            </a:ln>
          </p:spPr>
        </p:cxnSp>
        <p:cxnSp>
          <p:nvCxnSpPr>
            <p:cNvPr id="98" name="Google Shape;98;p22"/>
            <p:cNvCxnSpPr/>
            <p:nvPr/>
          </p:nvCxnSpPr>
          <p:spPr>
            <a:xfrm>
              <a:off x="478" y="-253"/>
              <a:ext cx="5760" cy="0"/>
            </a:xfrm>
            <a:prstGeom prst="straightConnector1">
              <a:avLst/>
            </a:prstGeom>
            <a:noFill/>
            <a:ln w="9525" cap="flat" cmpd="sng">
              <a:solidFill>
                <a:schemeClr val="lt1"/>
              </a:solidFill>
              <a:prstDash val="solid"/>
              <a:round/>
              <a:headEnd type="none" w="med" len="med"/>
              <a:tailEnd type="none" w="med" len="med"/>
            </a:ln>
          </p:spPr>
        </p:cxnSp>
        <p:cxnSp>
          <p:nvCxnSpPr>
            <p:cNvPr id="99" name="Google Shape;99;p22"/>
            <p:cNvCxnSpPr/>
            <p:nvPr/>
          </p:nvCxnSpPr>
          <p:spPr>
            <a:xfrm>
              <a:off x="480" y="-126"/>
              <a:ext cx="5760" cy="0"/>
            </a:xfrm>
            <a:prstGeom prst="straightConnector1">
              <a:avLst/>
            </a:prstGeom>
            <a:noFill/>
            <a:ln w="9525" cap="flat" cmpd="sng">
              <a:solidFill>
                <a:schemeClr val="lt1"/>
              </a:solidFill>
              <a:prstDash val="solid"/>
              <a:round/>
              <a:headEnd type="none" w="med" len="med"/>
              <a:tailEnd type="none" w="med" len="med"/>
            </a:ln>
          </p:spPr>
        </p:cxnSp>
      </p:grpSp>
      <p:sp>
        <p:nvSpPr>
          <p:cNvPr id="100" name="Google Shape;100;p22"/>
          <p:cNvSpPr/>
          <p:nvPr/>
        </p:nvSpPr>
        <p:spPr>
          <a:xfrm>
            <a:off x="0" y="800100"/>
            <a:ext cx="9144000" cy="301625"/>
          </a:xfrm>
          <a:prstGeom prst="rect">
            <a:avLst/>
          </a:prstGeom>
          <a:gradFill>
            <a:gsLst>
              <a:gs pos="0">
                <a:srgbClr val="143963"/>
              </a:gs>
              <a:gs pos="100000">
                <a:schemeClr val="dk1"/>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
        <p:nvSpPr>
          <p:cNvPr id="101" name="Google Shape;101;p22"/>
          <p:cNvSpPr txBox="1">
            <a:spLocks noGrp="1"/>
          </p:cNvSpPr>
          <p:nvPr>
            <p:ph type="body" idx="1"/>
          </p:nvPr>
        </p:nvSpPr>
        <p:spPr>
          <a:xfrm>
            <a:off x="457200" y="1228725"/>
            <a:ext cx="8229600" cy="5095875"/>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hlink"/>
              </a:buClr>
              <a:buSzPts val="3200"/>
              <a:buFont typeface="Noto Sans Symbols"/>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2" name="Google Shape;102;p22"/>
          <p:cNvSpPr txBox="1">
            <a:spLocks noGrp="1"/>
          </p:cNvSpPr>
          <p:nvPr>
            <p:ph type="dt" idx="10"/>
          </p:nvPr>
        </p:nvSpPr>
        <p:spPr>
          <a:xfrm>
            <a:off x="457200" y="6400800"/>
            <a:ext cx="2133600" cy="3206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103" name="Google Shape;103;p22"/>
          <p:cNvSpPr txBox="1">
            <a:spLocks noGrp="1"/>
          </p:cNvSpPr>
          <p:nvPr>
            <p:ph type="ftr" idx="11"/>
          </p:nvPr>
        </p:nvSpPr>
        <p:spPr>
          <a:xfrm>
            <a:off x="3124200" y="6400800"/>
            <a:ext cx="2895600" cy="3206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104" name="Google Shape;104;p22"/>
          <p:cNvSpPr txBox="1">
            <a:spLocks noGrp="1"/>
          </p:cNvSpPr>
          <p:nvPr>
            <p:ph type="sldNum" idx="12"/>
          </p:nvPr>
        </p:nvSpPr>
        <p:spPr>
          <a:xfrm>
            <a:off x="6553200" y="6400800"/>
            <a:ext cx="2133600" cy="3206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u="none">
                <a:solidFill>
                  <a:schemeClr val="dk1"/>
                </a:solidFill>
                <a:latin typeface="Arial"/>
                <a:ea typeface="Arial"/>
                <a:cs typeface="Arial"/>
                <a:sym typeface="Arial"/>
              </a:defRPr>
            </a:lvl1pPr>
            <a:lvl2pPr marL="0" marR="0" lvl="1" indent="0" algn="r" rtl="0">
              <a:spcBef>
                <a:spcPts val="0"/>
              </a:spcBef>
              <a:spcAft>
                <a:spcPts val="0"/>
              </a:spcAft>
              <a:buNone/>
              <a:defRPr sz="1400" b="0" u="none">
                <a:solidFill>
                  <a:schemeClr val="dk1"/>
                </a:solidFill>
                <a:latin typeface="Arial"/>
                <a:ea typeface="Arial"/>
                <a:cs typeface="Arial"/>
                <a:sym typeface="Arial"/>
              </a:defRPr>
            </a:lvl2pPr>
            <a:lvl3pPr marL="0" marR="0" lvl="2" indent="0" algn="r" rtl="0">
              <a:spcBef>
                <a:spcPts val="0"/>
              </a:spcBef>
              <a:spcAft>
                <a:spcPts val="0"/>
              </a:spcAft>
              <a:buNone/>
              <a:defRPr sz="1400" b="0" u="none">
                <a:solidFill>
                  <a:schemeClr val="dk1"/>
                </a:solidFill>
                <a:latin typeface="Arial"/>
                <a:ea typeface="Arial"/>
                <a:cs typeface="Arial"/>
                <a:sym typeface="Arial"/>
              </a:defRPr>
            </a:lvl3pPr>
            <a:lvl4pPr marL="0" marR="0" lvl="3" indent="0" algn="r" rtl="0">
              <a:spcBef>
                <a:spcPts val="0"/>
              </a:spcBef>
              <a:spcAft>
                <a:spcPts val="0"/>
              </a:spcAft>
              <a:buNone/>
              <a:defRPr sz="1400" b="0" u="none">
                <a:solidFill>
                  <a:schemeClr val="dk1"/>
                </a:solidFill>
                <a:latin typeface="Arial"/>
                <a:ea typeface="Arial"/>
                <a:cs typeface="Arial"/>
                <a:sym typeface="Arial"/>
              </a:defRPr>
            </a:lvl4pPr>
            <a:lvl5pPr marL="0" marR="0" lvl="4" indent="0" algn="r" rtl="0">
              <a:spcBef>
                <a:spcPts val="0"/>
              </a:spcBef>
              <a:spcAft>
                <a:spcPts val="0"/>
              </a:spcAft>
              <a:buNone/>
              <a:defRPr sz="1400" b="0" u="none">
                <a:solidFill>
                  <a:schemeClr val="dk1"/>
                </a:solidFill>
                <a:latin typeface="Arial"/>
                <a:ea typeface="Arial"/>
                <a:cs typeface="Arial"/>
                <a:sym typeface="Arial"/>
              </a:defRPr>
            </a:lvl5pPr>
            <a:lvl6pPr marL="0" marR="0" lvl="5" indent="0" algn="r" rtl="0">
              <a:spcBef>
                <a:spcPts val="0"/>
              </a:spcBef>
              <a:spcAft>
                <a:spcPts val="0"/>
              </a:spcAft>
              <a:buNone/>
              <a:defRPr sz="1400" b="0" u="none">
                <a:solidFill>
                  <a:schemeClr val="dk1"/>
                </a:solidFill>
                <a:latin typeface="Arial"/>
                <a:ea typeface="Arial"/>
                <a:cs typeface="Arial"/>
                <a:sym typeface="Arial"/>
              </a:defRPr>
            </a:lvl6pPr>
            <a:lvl7pPr marL="0" marR="0" lvl="6" indent="0" algn="r" rtl="0">
              <a:spcBef>
                <a:spcPts val="0"/>
              </a:spcBef>
              <a:spcAft>
                <a:spcPts val="0"/>
              </a:spcAft>
              <a:buNone/>
              <a:defRPr sz="1400" b="0" u="none">
                <a:solidFill>
                  <a:schemeClr val="dk1"/>
                </a:solidFill>
                <a:latin typeface="Arial"/>
                <a:ea typeface="Arial"/>
                <a:cs typeface="Arial"/>
                <a:sym typeface="Arial"/>
              </a:defRPr>
            </a:lvl7pPr>
            <a:lvl8pPr marL="0" marR="0" lvl="7" indent="0" algn="r" rtl="0">
              <a:spcBef>
                <a:spcPts val="0"/>
              </a:spcBef>
              <a:spcAft>
                <a:spcPts val="0"/>
              </a:spcAft>
              <a:buNone/>
              <a:defRPr sz="1400" b="0" u="none">
                <a:solidFill>
                  <a:schemeClr val="dk1"/>
                </a:solidFill>
                <a:latin typeface="Arial"/>
                <a:ea typeface="Arial"/>
                <a:cs typeface="Arial"/>
                <a:sym typeface="Arial"/>
              </a:defRPr>
            </a:lvl8pPr>
            <a:lvl9pPr marL="0" marR="0" lvl="8" indent="0" algn="r" rtl="0">
              <a:spcBef>
                <a:spcPts val="0"/>
              </a:spcBef>
              <a:spcAft>
                <a:spcPts val="0"/>
              </a:spcAft>
              <a:buNone/>
              <a:defRPr sz="1400" b="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22"/>
          <p:cNvSpPr txBox="1">
            <a:spLocks noGrp="1"/>
          </p:cNvSpPr>
          <p:nvPr>
            <p:ph type="title"/>
          </p:nvPr>
        </p:nvSpPr>
        <p:spPr>
          <a:xfrm>
            <a:off x="457200" y="228600"/>
            <a:ext cx="7391400" cy="563563"/>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2800" b="1" i="1" u="none" strike="noStrike" cap="none">
                <a:solidFill>
                  <a:schemeClr val="dk1"/>
                </a:solidFill>
                <a:latin typeface="Verdana"/>
                <a:ea typeface="Verdana"/>
                <a:cs typeface="Verdana"/>
                <a:sym typeface="Verdana"/>
              </a:defRPr>
            </a:lvl1pPr>
            <a:lvl2pPr marR="0" lvl="1" algn="r" rtl="0">
              <a:spcBef>
                <a:spcPts val="0"/>
              </a:spcBef>
              <a:spcAft>
                <a:spcPts val="0"/>
              </a:spcAft>
              <a:buSzPts val="1400"/>
              <a:buNone/>
              <a:defRPr sz="2800" b="1" i="1" u="none" strike="noStrike" cap="none">
                <a:solidFill>
                  <a:schemeClr val="dk1"/>
                </a:solidFill>
                <a:latin typeface="Verdana"/>
                <a:ea typeface="Verdana"/>
                <a:cs typeface="Verdana"/>
                <a:sym typeface="Verdana"/>
              </a:defRPr>
            </a:lvl2pPr>
            <a:lvl3pPr marR="0" lvl="2" algn="r" rtl="0">
              <a:spcBef>
                <a:spcPts val="0"/>
              </a:spcBef>
              <a:spcAft>
                <a:spcPts val="0"/>
              </a:spcAft>
              <a:buSzPts val="1400"/>
              <a:buNone/>
              <a:defRPr sz="2800" b="1" i="1" u="none" strike="noStrike" cap="none">
                <a:solidFill>
                  <a:schemeClr val="dk1"/>
                </a:solidFill>
                <a:latin typeface="Verdana"/>
                <a:ea typeface="Verdana"/>
                <a:cs typeface="Verdana"/>
                <a:sym typeface="Verdana"/>
              </a:defRPr>
            </a:lvl3pPr>
            <a:lvl4pPr marR="0" lvl="3" algn="r" rtl="0">
              <a:spcBef>
                <a:spcPts val="0"/>
              </a:spcBef>
              <a:spcAft>
                <a:spcPts val="0"/>
              </a:spcAft>
              <a:buSzPts val="1400"/>
              <a:buNone/>
              <a:defRPr sz="2800" b="1" i="1" u="none" strike="noStrike" cap="none">
                <a:solidFill>
                  <a:schemeClr val="dk1"/>
                </a:solidFill>
                <a:latin typeface="Verdana"/>
                <a:ea typeface="Verdana"/>
                <a:cs typeface="Verdana"/>
                <a:sym typeface="Verdana"/>
              </a:defRPr>
            </a:lvl4pPr>
            <a:lvl5pPr marR="0" lvl="4" algn="r" rtl="0">
              <a:spcBef>
                <a:spcPts val="0"/>
              </a:spcBef>
              <a:spcAft>
                <a:spcPts val="0"/>
              </a:spcAft>
              <a:buSzPts val="1400"/>
              <a:buNone/>
              <a:defRPr sz="2800" b="1" i="1" u="none" strike="noStrike" cap="none">
                <a:solidFill>
                  <a:schemeClr val="dk1"/>
                </a:solidFill>
                <a:latin typeface="Verdana"/>
                <a:ea typeface="Verdana"/>
                <a:cs typeface="Verdana"/>
                <a:sym typeface="Verdana"/>
              </a:defRPr>
            </a:lvl5pPr>
            <a:lvl6pPr marR="0" lvl="5" algn="r" rtl="0">
              <a:spcBef>
                <a:spcPts val="0"/>
              </a:spcBef>
              <a:spcAft>
                <a:spcPts val="0"/>
              </a:spcAft>
              <a:buSzPts val="1400"/>
              <a:buNone/>
              <a:defRPr sz="2800" b="1" i="1" u="none" strike="noStrike" cap="none">
                <a:solidFill>
                  <a:schemeClr val="dk1"/>
                </a:solidFill>
                <a:latin typeface="Verdana"/>
                <a:ea typeface="Verdana"/>
                <a:cs typeface="Verdana"/>
                <a:sym typeface="Verdana"/>
              </a:defRPr>
            </a:lvl6pPr>
            <a:lvl7pPr marR="0" lvl="6" algn="r" rtl="0">
              <a:spcBef>
                <a:spcPts val="0"/>
              </a:spcBef>
              <a:spcAft>
                <a:spcPts val="0"/>
              </a:spcAft>
              <a:buSzPts val="1400"/>
              <a:buNone/>
              <a:defRPr sz="2800" b="1" i="1" u="none" strike="noStrike" cap="none">
                <a:solidFill>
                  <a:schemeClr val="dk1"/>
                </a:solidFill>
                <a:latin typeface="Verdana"/>
                <a:ea typeface="Verdana"/>
                <a:cs typeface="Verdana"/>
                <a:sym typeface="Verdana"/>
              </a:defRPr>
            </a:lvl7pPr>
            <a:lvl8pPr marR="0" lvl="7" algn="r" rtl="0">
              <a:spcBef>
                <a:spcPts val="0"/>
              </a:spcBef>
              <a:spcAft>
                <a:spcPts val="0"/>
              </a:spcAft>
              <a:buSzPts val="1400"/>
              <a:buNone/>
              <a:defRPr sz="2800" b="1" i="1" u="none" strike="noStrike" cap="none">
                <a:solidFill>
                  <a:schemeClr val="dk1"/>
                </a:solidFill>
                <a:latin typeface="Verdana"/>
                <a:ea typeface="Verdana"/>
                <a:cs typeface="Verdana"/>
                <a:sym typeface="Verdana"/>
              </a:defRPr>
            </a:lvl8pPr>
            <a:lvl9pPr marR="0" lvl="8" algn="r" rtl="0">
              <a:spcBef>
                <a:spcPts val="0"/>
              </a:spcBef>
              <a:spcAft>
                <a:spcPts val="0"/>
              </a:spcAft>
              <a:buSzPts val="1400"/>
              <a:buNone/>
              <a:defRPr sz="2800" b="1" i="1" u="none" strike="noStrike" cap="none">
                <a:solidFill>
                  <a:schemeClr val="dk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
          <p:cNvSpPr/>
          <p:nvPr/>
        </p:nvSpPr>
        <p:spPr>
          <a:xfrm>
            <a:off x="0" y="0"/>
            <a:ext cx="9144000" cy="167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dk1"/>
              </a:solidFill>
              <a:latin typeface="Arial"/>
              <a:ea typeface="Arial"/>
              <a:cs typeface="Arial"/>
              <a:sym typeface="Arial"/>
            </a:endParaRPr>
          </a:p>
        </p:txBody>
      </p:sp>
      <p:sp>
        <p:nvSpPr>
          <p:cNvPr id="400" name="Google Shape;400;p1"/>
          <p:cNvSpPr txBox="1"/>
          <p:nvPr/>
        </p:nvSpPr>
        <p:spPr>
          <a:xfrm>
            <a:off x="0" y="1906799"/>
            <a:ext cx="9143999" cy="2031285"/>
          </a:xfrm>
          <a:prstGeom prst="rect">
            <a:avLst/>
          </a:prstGeom>
          <a:noFill/>
          <a:ln>
            <a:noFill/>
          </a:ln>
        </p:spPr>
        <p:txBody>
          <a:bodyPr spcFirstLastPara="1" wrap="square" lIns="91425" tIns="45700" rIns="91425" bIns="45700" anchor="t" anchorCtr="0">
            <a:spAutoFit/>
          </a:bodyPr>
          <a:lstStyle/>
          <a:p>
            <a:pPr algn="ctr"/>
            <a:r>
              <a:rPr lang="en-US" sz="2800" b="1">
                <a:solidFill>
                  <a:schemeClr val="lt1"/>
                </a:solidFill>
                <a:latin typeface="Arimo"/>
                <a:ea typeface="Arimo"/>
                <a:cs typeface="Arimo"/>
              </a:rPr>
              <a:t>XÂY DỰNG MỘT HỆ THỐNG KINH DOANH ĐA CẤP BẰNG NEO4J</a:t>
            </a:r>
          </a:p>
          <a:p>
            <a:pPr algn="ctr"/>
            <a:r>
              <a:rPr lang="en-US" sz="2800" b="1"/>
              <a:t> </a:t>
            </a:r>
            <a:endParaRPr lang="en-US" sz="2800"/>
          </a:p>
          <a:p>
            <a:pPr marL="0" marR="0" lvl="0" indent="0" algn="ctr" rtl="0">
              <a:lnSpc>
                <a:spcPct val="150000"/>
              </a:lnSpc>
              <a:spcBef>
                <a:spcPts val="0"/>
              </a:spcBef>
              <a:spcAft>
                <a:spcPts val="0"/>
              </a:spcAft>
              <a:buNone/>
            </a:pPr>
            <a:endParaRPr sz="2800" b="1">
              <a:solidFill>
                <a:schemeClr val="lt1"/>
              </a:solidFill>
              <a:latin typeface="Arimo"/>
              <a:ea typeface="Arimo"/>
              <a:cs typeface="Arimo"/>
              <a:sym typeface="Arimo"/>
            </a:endParaRPr>
          </a:p>
        </p:txBody>
      </p:sp>
      <p:sp>
        <p:nvSpPr>
          <p:cNvPr id="401" name="Google Shape;401;p1"/>
          <p:cNvSpPr txBox="1"/>
          <p:nvPr/>
        </p:nvSpPr>
        <p:spPr>
          <a:xfrm>
            <a:off x="68367" y="383779"/>
            <a:ext cx="9144000" cy="12926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mo"/>
                <a:ea typeface="Arimo"/>
                <a:cs typeface="Arimo"/>
                <a:sym typeface="Arimo"/>
              </a:rPr>
              <a:t>BÀI TẬP LỚN </a:t>
            </a:r>
          </a:p>
          <a:p>
            <a:pPr marL="0" marR="0" lvl="0" indent="0" algn="ctr" rtl="0">
              <a:spcBef>
                <a:spcPts val="0"/>
              </a:spcBef>
              <a:spcAft>
                <a:spcPts val="0"/>
              </a:spcAft>
              <a:buNone/>
            </a:pPr>
            <a:r>
              <a:rPr lang="en-US" sz="3200" b="1">
                <a:solidFill>
                  <a:schemeClr val="dk1"/>
                </a:solidFill>
                <a:latin typeface="Arimo"/>
                <a:ea typeface="Arimo"/>
                <a:cs typeface="Arimo"/>
                <a:sym typeface="Arimo"/>
              </a:rPr>
              <a:t>KHAI PHÁ ĐỒ THỊ</a:t>
            </a:r>
          </a:p>
          <a:p>
            <a:pPr marL="0" marR="0" lvl="0" indent="0" algn="ctr" rtl="0">
              <a:spcBef>
                <a:spcPts val="0"/>
              </a:spcBef>
              <a:spcAft>
                <a:spcPts val="0"/>
              </a:spcAft>
              <a:buNone/>
            </a:pPr>
            <a:endParaRPr/>
          </a:p>
        </p:txBody>
      </p:sp>
      <p:sp>
        <p:nvSpPr>
          <p:cNvPr id="402" name="Google Shape;402;p1"/>
          <p:cNvSpPr txBox="1">
            <a:spLocks noGrp="1"/>
          </p:cNvSpPr>
          <p:nvPr>
            <p:ph type="subTitle" idx="1"/>
          </p:nvPr>
        </p:nvSpPr>
        <p:spPr>
          <a:xfrm>
            <a:off x="2626468" y="4231532"/>
            <a:ext cx="6284067" cy="13424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sz="2400" i="1" u="sng">
                <a:latin typeface="Arimo"/>
                <a:ea typeface="Arimo"/>
                <a:cs typeface="Arimo"/>
                <a:sym typeface="Arimo"/>
              </a:rPr>
              <a:t>Giảng viên hướng dẫn:</a:t>
            </a:r>
            <a:r>
              <a:rPr lang="en-US" sz="2400">
                <a:latin typeface="Arimo"/>
                <a:ea typeface="Arimo"/>
                <a:cs typeface="Arimo"/>
                <a:sym typeface="Arimo"/>
              </a:rPr>
              <a:t>	Ths. Lê Phúc Lữ</a:t>
            </a:r>
            <a:endParaRPr sz="2400"/>
          </a:p>
          <a:p>
            <a:pPr marL="0" lvl="0" indent="0" algn="l" rtl="0">
              <a:spcBef>
                <a:spcPts val="360"/>
              </a:spcBef>
              <a:spcAft>
                <a:spcPts val="0"/>
              </a:spcAft>
              <a:buSzPts val="1800"/>
              <a:buNone/>
            </a:pPr>
            <a:r>
              <a:rPr lang="en-US" sz="2400">
                <a:latin typeface="Arimo"/>
                <a:ea typeface="Arimo"/>
                <a:cs typeface="Arimo"/>
                <a:sym typeface="Arimo"/>
              </a:rPr>
              <a:t>			</a:t>
            </a:r>
            <a:endParaRPr sz="2400">
              <a:latin typeface="Arimo"/>
              <a:ea typeface="Arimo"/>
              <a:cs typeface="Arimo"/>
              <a:sym typeface="Arimo"/>
            </a:endParaRPr>
          </a:p>
          <a:p>
            <a:pPr marL="0" lvl="0" indent="0" algn="l" rtl="0">
              <a:spcBef>
                <a:spcPts val="360"/>
              </a:spcBef>
              <a:spcAft>
                <a:spcPts val="0"/>
              </a:spcAft>
              <a:buSzPts val="1800"/>
              <a:buNone/>
            </a:pPr>
            <a:r>
              <a:rPr lang="en-US" sz="2400" i="1" u="sng">
                <a:latin typeface="Arimo"/>
                <a:ea typeface="Arimo"/>
                <a:cs typeface="Arimo"/>
                <a:sym typeface="Arimo"/>
              </a:rPr>
              <a:t>Sinh viên thực hiện: </a:t>
            </a:r>
            <a:r>
              <a:rPr lang="en-US" sz="2400">
                <a:latin typeface="Arimo"/>
                <a:ea typeface="Arimo"/>
                <a:cs typeface="Arimo"/>
                <a:sym typeface="Arimo"/>
              </a:rPr>
              <a:t>	Hoàng Thanh Tú </a:t>
            </a:r>
            <a:endParaRPr sz="2400">
              <a:latin typeface="Arimo"/>
              <a:ea typeface="Arimo"/>
              <a:cs typeface="Arimo"/>
              <a:sym typeface="Arimo"/>
            </a:endParaRPr>
          </a:p>
        </p:txBody>
      </p:sp>
      <p:pic>
        <p:nvPicPr>
          <p:cNvPr id="7" name="Picture 2" descr="Xem ảnh nguồn">
            <a:extLst>
              <a:ext uri="{FF2B5EF4-FFF2-40B4-BE49-F238E27FC236}">
                <a16:creationId xmlns:a16="http://schemas.microsoft.com/office/drawing/2014/main" id="{4AA57853-A7A1-459B-9996-C79396107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62" y="406433"/>
            <a:ext cx="2306848" cy="1006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10</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Xây dựng một hệ thống đa cấp với Neo4j</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5350214" cy="523220"/>
          </a:xfrm>
          <a:prstGeom prst="rect">
            <a:avLst/>
          </a:prstGeom>
          <a:noFill/>
        </p:spPr>
        <p:txBody>
          <a:bodyPr wrap="square" rtlCol="0">
            <a:spAutoFit/>
          </a:bodyPr>
          <a:lstStyle/>
          <a:p>
            <a:r>
              <a:rPr lang="en-US" sz="2800" b="1">
                <a:solidFill>
                  <a:schemeClr val="tx1"/>
                </a:solidFill>
              </a:rPr>
              <a:t>c. Khai phá đồ thị</a:t>
            </a:r>
          </a:p>
        </p:txBody>
      </p:sp>
      <p:pic>
        <p:nvPicPr>
          <p:cNvPr id="4" name="Picture 3" descr="A group of orange dots&#10;&#10;Description automatically generated">
            <a:extLst>
              <a:ext uri="{FF2B5EF4-FFF2-40B4-BE49-F238E27FC236}">
                <a16:creationId xmlns:a16="http://schemas.microsoft.com/office/drawing/2014/main" id="{05F996B3-32CA-BD02-692D-D8D671E35109}"/>
              </a:ext>
            </a:extLst>
          </p:cNvPr>
          <p:cNvPicPr>
            <a:picLocks noChangeAspect="1"/>
          </p:cNvPicPr>
          <p:nvPr/>
        </p:nvPicPr>
        <p:blipFill>
          <a:blip r:embed="rId3"/>
          <a:stretch>
            <a:fillRect/>
          </a:stretch>
        </p:blipFill>
        <p:spPr>
          <a:xfrm>
            <a:off x="0" y="1954200"/>
            <a:ext cx="4121407" cy="4170334"/>
          </a:xfrm>
          <a:prstGeom prst="rect">
            <a:avLst/>
          </a:prstGeom>
        </p:spPr>
      </p:pic>
      <p:pic>
        <p:nvPicPr>
          <p:cNvPr id="5" name="Picture 4" descr="A circular pattern of dots and lines&#10;&#10;Description automatically generated">
            <a:extLst>
              <a:ext uri="{FF2B5EF4-FFF2-40B4-BE49-F238E27FC236}">
                <a16:creationId xmlns:a16="http://schemas.microsoft.com/office/drawing/2014/main" id="{A025F4F6-39E5-6FD6-E4F1-84A307EACDB0}"/>
              </a:ext>
            </a:extLst>
          </p:cNvPr>
          <p:cNvPicPr>
            <a:picLocks noChangeAspect="1"/>
          </p:cNvPicPr>
          <p:nvPr/>
        </p:nvPicPr>
        <p:blipFill>
          <a:blip r:embed="rId4"/>
          <a:stretch>
            <a:fillRect/>
          </a:stretch>
        </p:blipFill>
        <p:spPr>
          <a:xfrm>
            <a:off x="4433651" y="1867713"/>
            <a:ext cx="4243421" cy="4254126"/>
          </a:xfrm>
          <a:prstGeom prst="rect">
            <a:avLst/>
          </a:prstGeom>
        </p:spPr>
      </p:pic>
      <p:sp>
        <p:nvSpPr>
          <p:cNvPr id="6" name="TextBox 5">
            <a:extLst>
              <a:ext uri="{FF2B5EF4-FFF2-40B4-BE49-F238E27FC236}">
                <a16:creationId xmlns:a16="http://schemas.microsoft.com/office/drawing/2014/main" id="{E4C18C68-0EC0-9B0A-4CF9-A965A9F9A911}"/>
              </a:ext>
            </a:extLst>
          </p:cNvPr>
          <p:cNvSpPr txBox="1"/>
          <p:nvPr/>
        </p:nvSpPr>
        <p:spPr>
          <a:xfrm>
            <a:off x="5933872" y="6313250"/>
            <a:ext cx="1546698" cy="307777"/>
          </a:xfrm>
          <a:prstGeom prst="rect">
            <a:avLst/>
          </a:prstGeom>
          <a:solidFill>
            <a:srgbClr val="FFFF00"/>
          </a:solidFill>
        </p:spPr>
        <p:txBody>
          <a:bodyPr wrap="square" rtlCol="0">
            <a:spAutoFit/>
          </a:bodyPr>
          <a:lstStyle/>
          <a:p>
            <a:r>
              <a:rPr lang="en-US" b="1"/>
              <a:t>Mô hình liên hệ</a:t>
            </a:r>
          </a:p>
        </p:txBody>
      </p:sp>
      <p:sp>
        <p:nvSpPr>
          <p:cNvPr id="7" name="TextBox 6">
            <a:extLst>
              <a:ext uri="{FF2B5EF4-FFF2-40B4-BE49-F238E27FC236}">
                <a16:creationId xmlns:a16="http://schemas.microsoft.com/office/drawing/2014/main" id="{6ABA6C3A-677C-BCD2-8A2B-352DCE9F57C3}"/>
              </a:ext>
            </a:extLst>
          </p:cNvPr>
          <p:cNvSpPr txBox="1"/>
          <p:nvPr/>
        </p:nvSpPr>
        <p:spPr>
          <a:xfrm>
            <a:off x="1426724" y="6319736"/>
            <a:ext cx="1546698" cy="307777"/>
          </a:xfrm>
          <a:prstGeom prst="rect">
            <a:avLst/>
          </a:prstGeom>
          <a:solidFill>
            <a:srgbClr val="FFFF00"/>
          </a:solidFill>
        </p:spPr>
        <p:txBody>
          <a:bodyPr wrap="square" rtlCol="0">
            <a:spAutoFit/>
          </a:bodyPr>
          <a:lstStyle/>
          <a:p>
            <a:r>
              <a:rPr lang="en-US" b="1"/>
              <a:t>Mô hình đa cấp</a:t>
            </a:r>
          </a:p>
        </p:txBody>
      </p:sp>
    </p:spTree>
    <p:extLst>
      <p:ext uri="{BB962C8B-B14F-4D97-AF65-F5344CB8AC3E}">
        <p14:creationId xmlns:p14="http://schemas.microsoft.com/office/powerpoint/2010/main" val="4083836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11</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Xây dựng một hệ thống đa cấp với Neo4j</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5350214" cy="523220"/>
          </a:xfrm>
          <a:prstGeom prst="rect">
            <a:avLst/>
          </a:prstGeom>
          <a:noFill/>
        </p:spPr>
        <p:txBody>
          <a:bodyPr wrap="square" rtlCol="0">
            <a:spAutoFit/>
          </a:bodyPr>
          <a:lstStyle/>
          <a:p>
            <a:r>
              <a:rPr lang="en-US" sz="2800" b="1">
                <a:solidFill>
                  <a:schemeClr val="tx1"/>
                </a:solidFill>
              </a:rPr>
              <a:t>c. Khai phá đồ thị</a:t>
            </a:r>
          </a:p>
        </p:txBody>
      </p:sp>
      <p:sp>
        <p:nvSpPr>
          <p:cNvPr id="6" name="TextBox 5">
            <a:extLst>
              <a:ext uri="{FF2B5EF4-FFF2-40B4-BE49-F238E27FC236}">
                <a16:creationId xmlns:a16="http://schemas.microsoft.com/office/drawing/2014/main" id="{E4C18C68-0EC0-9B0A-4CF9-A965A9F9A911}"/>
              </a:ext>
            </a:extLst>
          </p:cNvPr>
          <p:cNvSpPr txBox="1"/>
          <p:nvPr/>
        </p:nvSpPr>
        <p:spPr>
          <a:xfrm>
            <a:off x="5690679" y="6138151"/>
            <a:ext cx="2023355" cy="307777"/>
          </a:xfrm>
          <a:prstGeom prst="rect">
            <a:avLst/>
          </a:prstGeom>
          <a:solidFill>
            <a:srgbClr val="FFFF00"/>
          </a:solidFill>
        </p:spPr>
        <p:txBody>
          <a:bodyPr wrap="square" rtlCol="0">
            <a:spAutoFit/>
          </a:bodyPr>
          <a:lstStyle/>
          <a:p>
            <a:r>
              <a:rPr lang="en-US" b="1"/>
              <a:t>Các đôi/nhóm đa cấp</a:t>
            </a:r>
          </a:p>
        </p:txBody>
      </p:sp>
      <p:sp>
        <p:nvSpPr>
          <p:cNvPr id="7" name="TextBox 6">
            <a:extLst>
              <a:ext uri="{FF2B5EF4-FFF2-40B4-BE49-F238E27FC236}">
                <a16:creationId xmlns:a16="http://schemas.microsoft.com/office/drawing/2014/main" id="{6ABA6C3A-677C-BCD2-8A2B-352DCE9F57C3}"/>
              </a:ext>
            </a:extLst>
          </p:cNvPr>
          <p:cNvSpPr txBox="1"/>
          <p:nvPr/>
        </p:nvSpPr>
        <p:spPr>
          <a:xfrm>
            <a:off x="891702" y="6125184"/>
            <a:ext cx="2571345" cy="304800"/>
          </a:xfrm>
          <a:prstGeom prst="rect">
            <a:avLst/>
          </a:prstGeom>
          <a:solidFill>
            <a:srgbClr val="FFFF00"/>
          </a:solidFill>
        </p:spPr>
        <p:txBody>
          <a:bodyPr wrap="square" rtlCol="0">
            <a:spAutoFit/>
          </a:bodyPr>
          <a:lstStyle/>
          <a:p>
            <a:r>
              <a:rPr lang="en-US" b="1"/>
              <a:t>Cấp bậc của nhà phân phối</a:t>
            </a:r>
          </a:p>
        </p:txBody>
      </p:sp>
      <p:pic>
        <p:nvPicPr>
          <p:cNvPr id="8" name="Picture 7">
            <a:extLst>
              <a:ext uri="{FF2B5EF4-FFF2-40B4-BE49-F238E27FC236}">
                <a16:creationId xmlns:a16="http://schemas.microsoft.com/office/drawing/2014/main" id="{86A12601-B363-8C40-848E-9A14BE8FB7F6}"/>
              </a:ext>
            </a:extLst>
          </p:cNvPr>
          <p:cNvPicPr>
            <a:picLocks noChangeAspect="1"/>
          </p:cNvPicPr>
          <p:nvPr/>
        </p:nvPicPr>
        <p:blipFill>
          <a:blip r:embed="rId3"/>
          <a:stretch>
            <a:fillRect/>
          </a:stretch>
        </p:blipFill>
        <p:spPr>
          <a:xfrm>
            <a:off x="282103" y="2042810"/>
            <a:ext cx="4007795" cy="35992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207F560B-6FC7-22E9-03CD-4C6960F65CB5}"/>
              </a:ext>
            </a:extLst>
          </p:cNvPr>
          <p:cNvPicPr>
            <a:picLocks noChangeAspect="1"/>
          </p:cNvPicPr>
          <p:nvPr/>
        </p:nvPicPr>
        <p:blipFill>
          <a:blip r:embed="rId4"/>
          <a:stretch>
            <a:fillRect/>
          </a:stretch>
        </p:blipFill>
        <p:spPr>
          <a:xfrm>
            <a:off x="4591456" y="2062264"/>
            <a:ext cx="4027830" cy="35895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51941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12</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Mô tả và tính dòng tiền thu nhập</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5350214" cy="523220"/>
          </a:xfrm>
          <a:prstGeom prst="rect">
            <a:avLst/>
          </a:prstGeom>
          <a:noFill/>
        </p:spPr>
        <p:txBody>
          <a:bodyPr wrap="square" rtlCol="0">
            <a:spAutoFit/>
          </a:bodyPr>
          <a:lstStyle/>
          <a:p>
            <a:r>
              <a:rPr lang="en-US" sz="2800" b="1">
                <a:solidFill>
                  <a:schemeClr val="tx1"/>
                </a:solidFill>
              </a:rPr>
              <a:t>a. Mô tả dòng tiền</a:t>
            </a:r>
          </a:p>
        </p:txBody>
      </p:sp>
      <p:graphicFrame>
        <p:nvGraphicFramePr>
          <p:cNvPr id="11" name="Diagram 10">
            <a:extLst>
              <a:ext uri="{FF2B5EF4-FFF2-40B4-BE49-F238E27FC236}">
                <a16:creationId xmlns:a16="http://schemas.microsoft.com/office/drawing/2014/main" id="{6C248D1A-5E08-0A92-01CD-A27F3489DEAE}"/>
              </a:ext>
            </a:extLst>
          </p:cNvPr>
          <p:cNvGraphicFramePr/>
          <p:nvPr>
            <p:extLst>
              <p:ext uri="{D42A27DB-BD31-4B8C-83A1-F6EECF244321}">
                <p14:modId xmlns:p14="http://schemas.microsoft.com/office/powerpoint/2010/main" val="578384731"/>
              </p:ext>
            </p:extLst>
          </p:nvPr>
        </p:nvGraphicFramePr>
        <p:xfrm>
          <a:off x="259405" y="1887165"/>
          <a:ext cx="8378757" cy="4669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3275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13</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Mô tả và tính dòng tiền thu nhập</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5350214" cy="523220"/>
          </a:xfrm>
          <a:prstGeom prst="rect">
            <a:avLst/>
          </a:prstGeom>
          <a:noFill/>
        </p:spPr>
        <p:txBody>
          <a:bodyPr wrap="square" rtlCol="0">
            <a:spAutoFit/>
          </a:bodyPr>
          <a:lstStyle/>
          <a:p>
            <a:r>
              <a:rPr lang="en-US" sz="2800" b="1">
                <a:solidFill>
                  <a:schemeClr val="tx1"/>
                </a:solidFill>
              </a:rPr>
              <a:t>a. Mô tả dòng tiền</a:t>
            </a:r>
          </a:p>
        </p:txBody>
      </p:sp>
      <p:pic>
        <p:nvPicPr>
          <p:cNvPr id="4" name="Picture 3" descr="A group of small dots&#10;&#10;Description automatically generated with medium confidence">
            <a:extLst>
              <a:ext uri="{FF2B5EF4-FFF2-40B4-BE49-F238E27FC236}">
                <a16:creationId xmlns:a16="http://schemas.microsoft.com/office/drawing/2014/main" id="{B60AD5E8-5E82-4C75-264D-D52C6E95AB3A}"/>
              </a:ext>
            </a:extLst>
          </p:cNvPr>
          <p:cNvPicPr>
            <a:picLocks noChangeAspect="1"/>
          </p:cNvPicPr>
          <p:nvPr/>
        </p:nvPicPr>
        <p:blipFill>
          <a:blip r:embed="rId3"/>
          <a:stretch>
            <a:fillRect/>
          </a:stretch>
        </p:blipFill>
        <p:spPr>
          <a:xfrm>
            <a:off x="768484" y="1702341"/>
            <a:ext cx="8035047" cy="4630366"/>
          </a:xfrm>
          <a:prstGeom prst="rect">
            <a:avLst/>
          </a:prstGeom>
        </p:spPr>
      </p:pic>
      <p:sp>
        <p:nvSpPr>
          <p:cNvPr id="5" name="TextBox 4">
            <a:extLst>
              <a:ext uri="{FF2B5EF4-FFF2-40B4-BE49-F238E27FC236}">
                <a16:creationId xmlns:a16="http://schemas.microsoft.com/office/drawing/2014/main" id="{FB1B73AB-FAC9-05C3-CB33-966F6126A731}"/>
              </a:ext>
            </a:extLst>
          </p:cNvPr>
          <p:cNvSpPr txBox="1"/>
          <p:nvPr/>
        </p:nvSpPr>
        <p:spPr>
          <a:xfrm>
            <a:off x="4221805" y="6459167"/>
            <a:ext cx="1001949" cy="307777"/>
          </a:xfrm>
          <a:prstGeom prst="rect">
            <a:avLst/>
          </a:prstGeom>
          <a:solidFill>
            <a:srgbClr val="FFFF00"/>
          </a:solidFill>
        </p:spPr>
        <p:txBody>
          <a:bodyPr wrap="square" rtlCol="0">
            <a:spAutoFit/>
          </a:bodyPr>
          <a:lstStyle/>
          <a:p>
            <a:r>
              <a:rPr lang="en-US" b="1"/>
              <a:t>Dòng tiền </a:t>
            </a:r>
          </a:p>
        </p:txBody>
      </p:sp>
    </p:spTree>
    <p:extLst>
      <p:ext uri="{BB962C8B-B14F-4D97-AF65-F5344CB8AC3E}">
        <p14:creationId xmlns:p14="http://schemas.microsoft.com/office/powerpoint/2010/main" val="1407987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14</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Mô tả và tính dòng tiền thu nhập</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116731" y="1342416"/>
            <a:ext cx="5350214" cy="523220"/>
          </a:xfrm>
          <a:prstGeom prst="rect">
            <a:avLst/>
          </a:prstGeom>
          <a:noFill/>
        </p:spPr>
        <p:txBody>
          <a:bodyPr wrap="square" rtlCol="0">
            <a:spAutoFit/>
          </a:bodyPr>
          <a:lstStyle/>
          <a:p>
            <a:r>
              <a:rPr lang="en-US" sz="2800" b="1">
                <a:solidFill>
                  <a:schemeClr val="tx1"/>
                </a:solidFill>
              </a:rPr>
              <a:t>b. Tính dòng tiền thu nhập</a:t>
            </a:r>
          </a:p>
        </p:txBody>
      </p:sp>
      <p:graphicFrame>
        <p:nvGraphicFramePr>
          <p:cNvPr id="13" name="Diagram 12">
            <a:extLst>
              <a:ext uri="{FF2B5EF4-FFF2-40B4-BE49-F238E27FC236}">
                <a16:creationId xmlns:a16="http://schemas.microsoft.com/office/drawing/2014/main" id="{FE9AC859-D8BF-708D-5ABA-E08E1B62BB58}"/>
              </a:ext>
            </a:extLst>
          </p:cNvPr>
          <p:cNvGraphicFramePr/>
          <p:nvPr>
            <p:extLst>
              <p:ext uri="{D42A27DB-BD31-4B8C-83A1-F6EECF244321}">
                <p14:modId xmlns:p14="http://schemas.microsoft.com/office/powerpoint/2010/main" val="2629611475"/>
              </p:ext>
            </p:extLst>
          </p:nvPr>
        </p:nvGraphicFramePr>
        <p:xfrm>
          <a:off x="473410" y="2013626"/>
          <a:ext cx="8164751" cy="4640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6359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15</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Mô tả và tính dòng tiền thu nhập</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116731" y="1342416"/>
            <a:ext cx="5350214" cy="523220"/>
          </a:xfrm>
          <a:prstGeom prst="rect">
            <a:avLst/>
          </a:prstGeom>
          <a:noFill/>
        </p:spPr>
        <p:txBody>
          <a:bodyPr wrap="square" rtlCol="0">
            <a:spAutoFit/>
          </a:bodyPr>
          <a:lstStyle/>
          <a:p>
            <a:r>
              <a:rPr lang="en-US" sz="2800" b="1">
                <a:solidFill>
                  <a:schemeClr val="tx1"/>
                </a:solidFill>
              </a:rPr>
              <a:t>b. Tính dòng tiền thu nhập</a:t>
            </a:r>
          </a:p>
        </p:txBody>
      </p:sp>
      <p:pic>
        <p:nvPicPr>
          <p:cNvPr id="5" name="Picture 4">
            <a:extLst>
              <a:ext uri="{FF2B5EF4-FFF2-40B4-BE49-F238E27FC236}">
                <a16:creationId xmlns:a16="http://schemas.microsoft.com/office/drawing/2014/main" id="{DD4CA584-F2E5-AAD0-057B-335B44B6F01F}"/>
              </a:ext>
            </a:extLst>
          </p:cNvPr>
          <p:cNvPicPr>
            <a:picLocks noChangeAspect="1"/>
          </p:cNvPicPr>
          <p:nvPr/>
        </p:nvPicPr>
        <p:blipFill>
          <a:blip r:embed="rId3"/>
          <a:stretch>
            <a:fillRect/>
          </a:stretch>
        </p:blipFill>
        <p:spPr>
          <a:xfrm>
            <a:off x="571737" y="2051240"/>
            <a:ext cx="3718161" cy="14896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CFF976BC-9BE2-13DE-3012-C5CDDFC2E7C9}"/>
              </a:ext>
            </a:extLst>
          </p:cNvPr>
          <p:cNvPicPr>
            <a:picLocks noChangeAspect="1"/>
          </p:cNvPicPr>
          <p:nvPr/>
        </p:nvPicPr>
        <p:blipFill>
          <a:blip r:embed="rId4"/>
          <a:stretch>
            <a:fillRect/>
          </a:stretch>
        </p:blipFill>
        <p:spPr>
          <a:xfrm>
            <a:off x="4922196" y="3786360"/>
            <a:ext cx="3443594" cy="16514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7" name="Picture 16">
            <a:extLst>
              <a:ext uri="{FF2B5EF4-FFF2-40B4-BE49-F238E27FC236}">
                <a16:creationId xmlns:a16="http://schemas.microsoft.com/office/drawing/2014/main" id="{9AAFE378-5C75-A3F6-6599-7275E108D35B}"/>
              </a:ext>
            </a:extLst>
          </p:cNvPr>
          <p:cNvPicPr>
            <a:picLocks noChangeAspect="1"/>
          </p:cNvPicPr>
          <p:nvPr/>
        </p:nvPicPr>
        <p:blipFill>
          <a:blip r:embed="rId5"/>
          <a:stretch>
            <a:fillRect/>
          </a:stretch>
        </p:blipFill>
        <p:spPr>
          <a:xfrm>
            <a:off x="4941651" y="5736913"/>
            <a:ext cx="3453320" cy="9654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9" name="Picture 18">
            <a:extLst>
              <a:ext uri="{FF2B5EF4-FFF2-40B4-BE49-F238E27FC236}">
                <a16:creationId xmlns:a16="http://schemas.microsoft.com/office/drawing/2014/main" id="{2BCC1F6E-1B9B-2F29-B71B-2426810CBCA9}"/>
              </a:ext>
            </a:extLst>
          </p:cNvPr>
          <p:cNvPicPr>
            <a:picLocks noChangeAspect="1"/>
          </p:cNvPicPr>
          <p:nvPr/>
        </p:nvPicPr>
        <p:blipFill>
          <a:blip r:embed="rId6"/>
          <a:stretch>
            <a:fillRect/>
          </a:stretch>
        </p:blipFill>
        <p:spPr>
          <a:xfrm>
            <a:off x="573932" y="5710135"/>
            <a:ext cx="3735421" cy="9727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 name="Picture 19">
            <a:extLst>
              <a:ext uri="{FF2B5EF4-FFF2-40B4-BE49-F238E27FC236}">
                <a16:creationId xmlns:a16="http://schemas.microsoft.com/office/drawing/2014/main" id="{2C45F5AB-1629-2269-7607-B6B65B6F85C5}"/>
              </a:ext>
            </a:extLst>
          </p:cNvPr>
          <p:cNvPicPr>
            <a:picLocks noChangeAspect="1"/>
          </p:cNvPicPr>
          <p:nvPr/>
        </p:nvPicPr>
        <p:blipFill>
          <a:blip r:embed="rId7"/>
          <a:stretch>
            <a:fillRect/>
          </a:stretch>
        </p:blipFill>
        <p:spPr>
          <a:xfrm>
            <a:off x="547918" y="3787524"/>
            <a:ext cx="3712797" cy="16074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4" name="Picture 23">
            <a:extLst>
              <a:ext uri="{FF2B5EF4-FFF2-40B4-BE49-F238E27FC236}">
                <a16:creationId xmlns:a16="http://schemas.microsoft.com/office/drawing/2014/main" id="{82D32050-947F-6C41-1CFB-9AB27E5191A9}"/>
              </a:ext>
            </a:extLst>
          </p:cNvPr>
          <p:cNvPicPr>
            <a:picLocks noChangeAspect="1"/>
          </p:cNvPicPr>
          <p:nvPr/>
        </p:nvPicPr>
        <p:blipFill>
          <a:blip r:embed="rId8"/>
          <a:stretch>
            <a:fillRect/>
          </a:stretch>
        </p:blipFill>
        <p:spPr>
          <a:xfrm>
            <a:off x="4931923" y="1994170"/>
            <a:ext cx="3453319" cy="15077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6722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16</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Mô tả và tính dòng tiền thu nhập</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116731" y="1342416"/>
            <a:ext cx="5350214" cy="523220"/>
          </a:xfrm>
          <a:prstGeom prst="rect">
            <a:avLst/>
          </a:prstGeom>
          <a:noFill/>
        </p:spPr>
        <p:txBody>
          <a:bodyPr wrap="square" rtlCol="0">
            <a:spAutoFit/>
          </a:bodyPr>
          <a:lstStyle/>
          <a:p>
            <a:r>
              <a:rPr lang="en-US" sz="2800" b="1">
                <a:solidFill>
                  <a:schemeClr val="tx1"/>
                </a:solidFill>
              </a:rPr>
              <a:t>b. Tính dòng tiền thu nhập</a:t>
            </a:r>
          </a:p>
        </p:txBody>
      </p:sp>
      <p:pic>
        <p:nvPicPr>
          <p:cNvPr id="4" name="Picture 3">
            <a:extLst>
              <a:ext uri="{FF2B5EF4-FFF2-40B4-BE49-F238E27FC236}">
                <a16:creationId xmlns:a16="http://schemas.microsoft.com/office/drawing/2014/main" id="{D453084C-A367-D238-D6B7-79C5BD0812D6}"/>
              </a:ext>
            </a:extLst>
          </p:cNvPr>
          <p:cNvPicPr>
            <a:picLocks noChangeAspect="1"/>
          </p:cNvPicPr>
          <p:nvPr/>
        </p:nvPicPr>
        <p:blipFill>
          <a:blip r:embed="rId3"/>
          <a:stretch>
            <a:fillRect/>
          </a:stretch>
        </p:blipFill>
        <p:spPr>
          <a:xfrm>
            <a:off x="575168" y="1964987"/>
            <a:ext cx="3296441" cy="13116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7973F5E1-DD15-38E6-76E6-4248EF69694E}"/>
              </a:ext>
            </a:extLst>
          </p:cNvPr>
          <p:cNvPicPr>
            <a:picLocks noChangeAspect="1"/>
          </p:cNvPicPr>
          <p:nvPr/>
        </p:nvPicPr>
        <p:blipFill>
          <a:blip r:embed="rId4"/>
          <a:stretch>
            <a:fillRect/>
          </a:stretch>
        </p:blipFill>
        <p:spPr>
          <a:xfrm>
            <a:off x="5036716" y="2003897"/>
            <a:ext cx="3338799" cy="127432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4401C29E-70F1-7441-7163-86F32D5686B3}"/>
              </a:ext>
            </a:extLst>
          </p:cNvPr>
          <p:cNvPicPr>
            <a:picLocks noChangeAspect="1"/>
          </p:cNvPicPr>
          <p:nvPr/>
        </p:nvPicPr>
        <p:blipFill>
          <a:blip r:embed="rId5"/>
          <a:stretch>
            <a:fillRect/>
          </a:stretch>
        </p:blipFill>
        <p:spPr>
          <a:xfrm>
            <a:off x="2709785" y="3570051"/>
            <a:ext cx="3768835" cy="12159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17">
            <a:extLst>
              <a:ext uri="{FF2B5EF4-FFF2-40B4-BE49-F238E27FC236}">
                <a16:creationId xmlns:a16="http://schemas.microsoft.com/office/drawing/2014/main" id="{660B3D7E-CAD1-6B21-F243-3C4F6FB4EB14}"/>
              </a:ext>
            </a:extLst>
          </p:cNvPr>
          <p:cNvPicPr>
            <a:picLocks noChangeAspect="1"/>
          </p:cNvPicPr>
          <p:nvPr/>
        </p:nvPicPr>
        <p:blipFill>
          <a:blip r:embed="rId6"/>
          <a:stretch>
            <a:fillRect/>
          </a:stretch>
        </p:blipFill>
        <p:spPr>
          <a:xfrm>
            <a:off x="519814" y="5107021"/>
            <a:ext cx="3342067" cy="15403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2" name="Picture 21">
            <a:extLst>
              <a:ext uri="{FF2B5EF4-FFF2-40B4-BE49-F238E27FC236}">
                <a16:creationId xmlns:a16="http://schemas.microsoft.com/office/drawing/2014/main" id="{635600CF-520E-4C1B-DC19-6B5AD7E8F682}"/>
              </a:ext>
            </a:extLst>
          </p:cNvPr>
          <p:cNvPicPr>
            <a:picLocks noChangeAspect="1"/>
          </p:cNvPicPr>
          <p:nvPr/>
        </p:nvPicPr>
        <p:blipFill>
          <a:blip r:embed="rId7"/>
          <a:stretch>
            <a:fillRect/>
          </a:stretch>
        </p:blipFill>
        <p:spPr>
          <a:xfrm>
            <a:off x="5068110" y="5149607"/>
            <a:ext cx="3326860" cy="14749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 name="TextBox 24">
            <a:extLst>
              <a:ext uri="{FF2B5EF4-FFF2-40B4-BE49-F238E27FC236}">
                <a16:creationId xmlns:a16="http://schemas.microsoft.com/office/drawing/2014/main" id="{3FB2A0CC-981F-2452-6AAF-3F13352A0B09}"/>
              </a:ext>
            </a:extLst>
          </p:cNvPr>
          <p:cNvSpPr txBox="1"/>
          <p:nvPr/>
        </p:nvSpPr>
        <p:spPr>
          <a:xfrm>
            <a:off x="3900791" y="3939702"/>
            <a:ext cx="1274324" cy="400110"/>
          </a:xfrm>
          <a:prstGeom prst="rect">
            <a:avLst/>
          </a:prstGeom>
          <a:noFill/>
        </p:spPr>
        <p:txBody>
          <a:bodyPr wrap="square" rtlCol="0">
            <a:spAutoFit/>
          </a:bodyPr>
          <a:lstStyle/>
          <a:p>
            <a:r>
              <a:rPr lang="en-US" sz="2000">
                <a:highlight>
                  <a:srgbClr val="FFFF00"/>
                </a:highlight>
              </a:rPr>
              <a:t>Period 35</a:t>
            </a:r>
          </a:p>
        </p:txBody>
      </p:sp>
    </p:spTree>
    <p:extLst>
      <p:ext uri="{BB962C8B-B14F-4D97-AF65-F5344CB8AC3E}">
        <p14:creationId xmlns:p14="http://schemas.microsoft.com/office/powerpoint/2010/main" val="555327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17</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Demo</a:t>
            </a:r>
            <a:endParaRPr lang="en-US" sz="3200"/>
          </a:p>
        </p:txBody>
      </p:sp>
      <p:pic>
        <p:nvPicPr>
          <p:cNvPr id="3" name="Picture 2">
            <a:extLst>
              <a:ext uri="{FF2B5EF4-FFF2-40B4-BE49-F238E27FC236}">
                <a16:creationId xmlns:a16="http://schemas.microsoft.com/office/drawing/2014/main" id="{31043256-7EDB-E487-2737-B7C1B6B62E51}"/>
              </a:ext>
            </a:extLst>
          </p:cNvPr>
          <p:cNvPicPr>
            <a:picLocks noChangeAspect="1"/>
          </p:cNvPicPr>
          <p:nvPr/>
        </p:nvPicPr>
        <p:blipFill>
          <a:blip r:embed="rId3"/>
          <a:stretch>
            <a:fillRect/>
          </a:stretch>
        </p:blipFill>
        <p:spPr>
          <a:xfrm>
            <a:off x="264695" y="1227221"/>
            <a:ext cx="8582526" cy="52363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8298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AFA7D-5118-6C15-5FD6-1CE5CF9A5798}"/>
              </a:ext>
            </a:extLst>
          </p:cNvPr>
          <p:cNvPicPr>
            <a:picLocks noChangeAspect="1"/>
          </p:cNvPicPr>
          <p:nvPr/>
        </p:nvPicPr>
        <p:blipFill>
          <a:blip r:embed="rId3"/>
          <a:stretch>
            <a:fillRect/>
          </a:stretch>
        </p:blipFill>
        <p:spPr>
          <a:xfrm>
            <a:off x="0" y="1"/>
            <a:ext cx="9144000" cy="1108952"/>
          </a:xfrm>
          <a:prstGeom prst="rect">
            <a:avLst/>
          </a:prstGeom>
        </p:spPr>
      </p:pic>
      <p:pic>
        <p:nvPicPr>
          <p:cNvPr id="6" name="Picture 5">
            <a:extLst>
              <a:ext uri="{FF2B5EF4-FFF2-40B4-BE49-F238E27FC236}">
                <a16:creationId xmlns:a16="http://schemas.microsoft.com/office/drawing/2014/main" id="{4DE08882-3785-57D4-3B05-4164EC4A52F7}"/>
              </a:ext>
            </a:extLst>
          </p:cNvPr>
          <p:cNvPicPr>
            <a:picLocks noChangeAspect="1"/>
          </p:cNvPicPr>
          <p:nvPr/>
        </p:nvPicPr>
        <p:blipFill>
          <a:blip r:embed="rId4"/>
          <a:stretch>
            <a:fillRect/>
          </a:stretch>
        </p:blipFill>
        <p:spPr>
          <a:xfrm>
            <a:off x="0" y="0"/>
            <a:ext cx="9144000" cy="1877437"/>
          </a:xfrm>
          <a:prstGeom prst="rect">
            <a:avLst/>
          </a:prstGeom>
        </p:spPr>
      </p:pic>
    </p:spTree>
    <p:extLst>
      <p:ext uri="{BB962C8B-B14F-4D97-AF65-F5344CB8AC3E}">
        <p14:creationId xmlns:p14="http://schemas.microsoft.com/office/powerpoint/2010/main" val="378409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b="1">
                <a:solidFill>
                  <a:schemeClr val="tx1"/>
                </a:solidFill>
              </a:rPr>
              <a:t>Nội dung </a:t>
            </a:r>
            <a:endParaRPr sz="4400">
              <a:solidFill>
                <a:schemeClr val="tx1"/>
              </a:solidFill>
            </a:endParaRPr>
          </a:p>
        </p:txBody>
      </p:sp>
      <p:sp>
        <p:nvSpPr>
          <p:cNvPr id="410" name="Google Shape;410;p2"/>
          <p:cNvSpPr txBox="1">
            <a:spLocks noGrp="1"/>
          </p:cNvSpPr>
          <p:nvPr>
            <p:ph type="body" idx="1"/>
          </p:nvPr>
        </p:nvSpPr>
        <p:spPr>
          <a:xfrm>
            <a:off x="727953" y="1782386"/>
            <a:ext cx="8892702" cy="3217631"/>
          </a:xfrm>
          <a:prstGeom prst="rect">
            <a:avLst/>
          </a:prstGeom>
          <a:noFill/>
          <a:ln>
            <a:noFill/>
          </a:ln>
        </p:spPr>
        <p:txBody>
          <a:bodyPr spcFirstLastPara="1" wrap="square" lIns="91425" tIns="45700" rIns="91425" bIns="45700" anchor="t" anchorCtr="0">
            <a:noAutofit/>
          </a:bodyPr>
          <a:lstStyle/>
          <a:p>
            <a:pPr marL="457200" lvl="0" indent="-457200" algn="just" rtl="0">
              <a:lnSpc>
                <a:spcPct val="200000"/>
              </a:lnSpc>
              <a:spcBef>
                <a:spcPts val="0"/>
              </a:spcBef>
              <a:spcAft>
                <a:spcPts val="0"/>
              </a:spcAft>
              <a:buSzPct val="100000"/>
              <a:buFont typeface="Verdana"/>
              <a:buAutoNum type="arabicPeriod"/>
            </a:pPr>
            <a:r>
              <a:rPr lang="en-US" sz="2800" b="1"/>
              <a:t>Giới thiệu về Neo4j</a:t>
            </a:r>
          </a:p>
          <a:p>
            <a:pPr lvl="0" indent="-457200" algn="just" rtl="0">
              <a:lnSpc>
                <a:spcPct val="200000"/>
              </a:lnSpc>
              <a:spcBef>
                <a:spcPts val="444"/>
              </a:spcBef>
              <a:spcAft>
                <a:spcPts val="0"/>
              </a:spcAft>
              <a:buSzPct val="100000"/>
              <a:buAutoNum type="arabicPeriod" startAt="2"/>
            </a:pPr>
            <a:r>
              <a:rPr lang="en-US" sz="2800" b="1"/>
              <a:t>Xây dựng một hệ thống đa cấp với Neo4j</a:t>
            </a:r>
            <a:endParaRPr sz="2800" b="1">
              <a:sym typeface="Arimo"/>
            </a:endParaRPr>
          </a:p>
          <a:p>
            <a:pPr marL="0" lvl="0" indent="0">
              <a:lnSpc>
                <a:spcPct val="200000"/>
              </a:lnSpc>
              <a:spcBef>
                <a:spcPts val="444"/>
              </a:spcBef>
              <a:buSzPct val="100000"/>
              <a:buNone/>
            </a:pPr>
            <a:r>
              <a:rPr lang="en-US" sz="2800" b="1"/>
              <a:t>3.  Mô tả và tính dòng tiền thu nhập </a:t>
            </a:r>
          </a:p>
          <a:p>
            <a:pPr marL="0" lvl="0" indent="0">
              <a:lnSpc>
                <a:spcPct val="200000"/>
              </a:lnSpc>
              <a:spcBef>
                <a:spcPts val="444"/>
              </a:spcBef>
              <a:buSzPct val="100000"/>
              <a:buNone/>
            </a:pPr>
            <a:r>
              <a:rPr lang="en-US" sz="2800" b="1"/>
              <a:t>4.  Demo</a:t>
            </a:r>
          </a:p>
        </p:txBody>
      </p:sp>
      <p:sp>
        <p:nvSpPr>
          <p:cNvPr id="411" name="Google Shape;411;p2"/>
          <p:cNvSpPr txBox="1">
            <a:spLocks noGrp="1"/>
          </p:cNvSpPr>
          <p:nvPr>
            <p:ph type="sldNum" idx="12"/>
          </p:nvPr>
        </p:nvSpPr>
        <p:spPr>
          <a:xfrm>
            <a:off x="8382000" y="6477000"/>
            <a:ext cx="7620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animEffect transition="in" filter="fade">
                                      <p:cBhvr>
                                        <p:cTn id="7" dur="500"/>
                                        <p:tgtEl>
                                          <p:spTgt spid="4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xEl>
                                              <p:pRg st="1" end="1"/>
                                            </p:txEl>
                                          </p:spTgt>
                                        </p:tgtEl>
                                        <p:attrNameLst>
                                          <p:attrName>style.visibility</p:attrName>
                                        </p:attrNameLst>
                                      </p:cBhvr>
                                      <p:to>
                                        <p:strVal val="visible"/>
                                      </p:to>
                                    </p:set>
                                    <p:animEffect transition="in" filter="fade">
                                      <p:cBhvr>
                                        <p:cTn id="12" dur="500"/>
                                        <p:tgtEl>
                                          <p:spTgt spid="4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
                                            <p:txEl>
                                              <p:pRg st="2" end="2"/>
                                            </p:txEl>
                                          </p:spTgt>
                                        </p:tgtEl>
                                        <p:attrNameLst>
                                          <p:attrName>style.visibility</p:attrName>
                                        </p:attrNameLst>
                                      </p:cBhvr>
                                      <p:to>
                                        <p:strVal val="visible"/>
                                      </p:to>
                                    </p:set>
                                    <p:animEffect transition="in" filter="fade">
                                      <p:cBhvr>
                                        <p:cTn id="17" dur="500"/>
                                        <p:tgtEl>
                                          <p:spTgt spid="4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
                                            <p:txEl>
                                              <p:pRg st="3" end="3"/>
                                            </p:txEl>
                                          </p:spTgt>
                                        </p:tgtEl>
                                        <p:attrNameLst>
                                          <p:attrName>style.visibility</p:attrName>
                                        </p:attrNameLst>
                                      </p:cBhvr>
                                      <p:to>
                                        <p:strVal val="visible"/>
                                      </p:to>
                                    </p:set>
                                    <p:animEffect transition="in" filter="fade">
                                      <p:cBhvr>
                                        <p:cTn id="22" dur="500"/>
                                        <p:tgtEl>
                                          <p:spTgt spid="4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3</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Giới thiệu về Neo4j</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3842426" cy="523220"/>
          </a:xfrm>
          <a:prstGeom prst="rect">
            <a:avLst/>
          </a:prstGeom>
          <a:noFill/>
        </p:spPr>
        <p:txBody>
          <a:bodyPr wrap="square" rtlCol="0">
            <a:spAutoFit/>
          </a:bodyPr>
          <a:lstStyle/>
          <a:p>
            <a:r>
              <a:rPr lang="en-US" sz="2800" b="1">
                <a:solidFill>
                  <a:schemeClr val="tx1"/>
                </a:solidFill>
              </a:rPr>
              <a:t>a. Khái niệm</a:t>
            </a:r>
          </a:p>
        </p:txBody>
      </p:sp>
      <p:sp>
        <p:nvSpPr>
          <p:cNvPr id="4" name="TextBox 3">
            <a:extLst>
              <a:ext uri="{FF2B5EF4-FFF2-40B4-BE49-F238E27FC236}">
                <a16:creationId xmlns:a16="http://schemas.microsoft.com/office/drawing/2014/main" id="{C5E5581D-2F12-AE4A-3B4A-867CDC45C7E4}"/>
              </a:ext>
            </a:extLst>
          </p:cNvPr>
          <p:cNvSpPr txBox="1"/>
          <p:nvPr/>
        </p:nvSpPr>
        <p:spPr>
          <a:xfrm>
            <a:off x="466927" y="2276273"/>
            <a:ext cx="5661499" cy="3785652"/>
          </a:xfrm>
          <a:prstGeom prst="rect">
            <a:avLst/>
          </a:prstGeom>
          <a:noFill/>
        </p:spPr>
        <p:txBody>
          <a:bodyPr wrap="square" rtlCol="0">
            <a:spAutoFit/>
          </a:bodyPr>
          <a:lstStyle/>
          <a:p>
            <a:pPr algn="just"/>
            <a:r>
              <a:rPr lang="en-US" sz="2400">
                <a:effectLst/>
                <a:latin typeface="Times New Roman" panose="02020603050405020304" pitchFamily="18" charset="0"/>
                <a:ea typeface="Calibri" panose="020F0502020204030204" pitchFamily="34" charset="0"/>
                <a:cs typeface="Times New Roman" panose="02020603050405020304" pitchFamily="18" charset="0"/>
              </a:rPr>
              <a:t>Neo4j là một hệ quản trị cơ sở dữ liệu đồ thị, phát triển bởi Neo4j. Nó được thiết kế để lưu trữ và xử lý dữ liệu ở dạng đồ thị, trong đó các đối tượng được biểu diễn dưới dạng nút (nodes), và mối quan hệ giữa chúng được biểu diễn dưới dạng cạnh(edges). Dữ liệu trong Neo4j được tổ chức theo cấu trúc đồ thị, cho phép các mối quan hệ phức tạp giữa các đối tượng được mô hình hóa và truy vấn một cách hiệu quả.</a:t>
            </a:r>
            <a:endParaRPr lang="en-US" sz="2400"/>
          </a:p>
        </p:txBody>
      </p:sp>
      <p:pic>
        <p:nvPicPr>
          <p:cNvPr id="7" name="Picture 6">
            <a:extLst>
              <a:ext uri="{FF2B5EF4-FFF2-40B4-BE49-F238E27FC236}">
                <a16:creationId xmlns:a16="http://schemas.microsoft.com/office/drawing/2014/main" id="{B8B79A0E-A7A7-6DE8-82B1-F91FE8D3F97C}"/>
              </a:ext>
            </a:extLst>
          </p:cNvPr>
          <p:cNvPicPr>
            <a:picLocks noChangeAspect="1"/>
          </p:cNvPicPr>
          <p:nvPr/>
        </p:nvPicPr>
        <p:blipFill>
          <a:blip r:embed="rId3"/>
          <a:stretch>
            <a:fillRect/>
          </a:stretch>
        </p:blipFill>
        <p:spPr>
          <a:xfrm>
            <a:off x="6149011" y="2373548"/>
            <a:ext cx="2907440" cy="36478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4</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Giới thiệu về Neo4j</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3842426" cy="523220"/>
          </a:xfrm>
          <a:prstGeom prst="rect">
            <a:avLst/>
          </a:prstGeom>
          <a:noFill/>
        </p:spPr>
        <p:txBody>
          <a:bodyPr wrap="square" rtlCol="0">
            <a:spAutoFit/>
          </a:bodyPr>
          <a:lstStyle/>
          <a:p>
            <a:r>
              <a:rPr lang="en-US" sz="2800" b="1">
                <a:solidFill>
                  <a:schemeClr val="tx1"/>
                </a:solidFill>
              </a:rPr>
              <a:t>b. Đặc điểm</a:t>
            </a:r>
          </a:p>
        </p:txBody>
      </p:sp>
      <p:sp>
        <p:nvSpPr>
          <p:cNvPr id="4" name="TextBox 3">
            <a:extLst>
              <a:ext uri="{FF2B5EF4-FFF2-40B4-BE49-F238E27FC236}">
                <a16:creationId xmlns:a16="http://schemas.microsoft.com/office/drawing/2014/main" id="{C5E5581D-2F12-AE4A-3B4A-867CDC45C7E4}"/>
              </a:ext>
            </a:extLst>
          </p:cNvPr>
          <p:cNvSpPr txBox="1"/>
          <p:nvPr/>
        </p:nvSpPr>
        <p:spPr>
          <a:xfrm>
            <a:off x="486382" y="2548647"/>
            <a:ext cx="5661499" cy="3691267"/>
          </a:xfrm>
          <a:prstGeom prst="rect">
            <a:avLst/>
          </a:prstGeom>
          <a:noFill/>
        </p:spPr>
        <p:txBody>
          <a:bodyPr wrap="square" rtlCol="0">
            <a:spAutoFit/>
          </a:bodyPr>
          <a:lstStyle/>
          <a:p>
            <a:pPr algn="just">
              <a:lnSpc>
                <a:spcPct val="115000"/>
              </a:lnSpc>
              <a:spcAft>
                <a:spcPts val="10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Neo4j sử dụng ngôn ngữ truy vấn Cypher, được thiết kế đặc biệt để truy vấn và thao tác dữ liệu đồ thị một cách dễ dàng và tự nhiên.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Dữ liệu được lưu trữ dưới dạng đồ thị, tập trung vào mối quan hệ giữa các đối tượng, thích hợp cho các ứng dụng có các mối quan hệ phức tạp và đa dạng.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400"/>
          </a:p>
        </p:txBody>
      </p:sp>
      <p:pic>
        <p:nvPicPr>
          <p:cNvPr id="10" name="Picture 9">
            <a:extLst>
              <a:ext uri="{FF2B5EF4-FFF2-40B4-BE49-F238E27FC236}">
                <a16:creationId xmlns:a16="http://schemas.microsoft.com/office/drawing/2014/main" id="{135DFF34-9E82-DF7C-850C-045BBCE1F652}"/>
              </a:ext>
            </a:extLst>
          </p:cNvPr>
          <p:cNvPicPr>
            <a:picLocks noChangeAspect="1"/>
          </p:cNvPicPr>
          <p:nvPr/>
        </p:nvPicPr>
        <p:blipFill>
          <a:blip r:embed="rId3"/>
          <a:stretch>
            <a:fillRect/>
          </a:stretch>
        </p:blipFill>
        <p:spPr>
          <a:xfrm>
            <a:off x="6118699" y="2324911"/>
            <a:ext cx="2917472" cy="3774332"/>
          </a:xfrm>
          <a:prstGeom prst="rect">
            <a:avLst/>
          </a:prstGeom>
        </p:spPr>
      </p:pic>
    </p:spTree>
    <p:extLst>
      <p:ext uri="{BB962C8B-B14F-4D97-AF65-F5344CB8AC3E}">
        <p14:creationId xmlns:p14="http://schemas.microsoft.com/office/powerpoint/2010/main" val="2542009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5</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Giới thiệu về Neo4j</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3842426" cy="523220"/>
          </a:xfrm>
          <a:prstGeom prst="rect">
            <a:avLst/>
          </a:prstGeom>
          <a:noFill/>
        </p:spPr>
        <p:txBody>
          <a:bodyPr wrap="square" rtlCol="0">
            <a:spAutoFit/>
          </a:bodyPr>
          <a:lstStyle/>
          <a:p>
            <a:r>
              <a:rPr lang="en-US" sz="2800" b="1">
                <a:solidFill>
                  <a:schemeClr val="tx1"/>
                </a:solidFill>
              </a:rPr>
              <a:t>c. Ưu điểm</a:t>
            </a:r>
          </a:p>
        </p:txBody>
      </p:sp>
      <p:sp>
        <p:nvSpPr>
          <p:cNvPr id="4" name="TextBox 3">
            <a:extLst>
              <a:ext uri="{FF2B5EF4-FFF2-40B4-BE49-F238E27FC236}">
                <a16:creationId xmlns:a16="http://schemas.microsoft.com/office/drawing/2014/main" id="{C5E5581D-2F12-AE4A-3B4A-867CDC45C7E4}"/>
              </a:ext>
            </a:extLst>
          </p:cNvPr>
          <p:cNvSpPr txBox="1"/>
          <p:nvPr/>
        </p:nvSpPr>
        <p:spPr>
          <a:xfrm>
            <a:off x="515565" y="2013626"/>
            <a:ext cx="8083686" cy="5221942"/>
          </a:xfrm>
          <a:prstGeom prst="rect">
            <a:avLst/>
          </a:prstGeom>
          <a:noFill/>
        </p:spPr>
        <p:txBody>
          <a:bodyPr wrap="square" rtlCol="0">
            <a:spAutoFit/>
          </a:bodyPr>
          <a:lstStyle/>
          <a:p>
            <a:pPr>
              <a:lnSpc>
                <a:spcPct val="115000"/>
              </a:lnSpc>
              <a:spcAft>
                <a:spcPts val="10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Neo4j có một cộng đồng lớn và năng động, cung cấp nhiều tài liệu, ví dụ và hỗ trợ từ cộng đồng, cũng như từ Neo4j, Inc.</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Neo4j được sử dụng rộng rãi trong các lĩnh vực như mạng xã hội, phân tích mạng, quản lý kiến thức, phân tích dữ liệu và các ứng dụng liên quan đến mối quan hệ dữ liệu.</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Neo4j cung cấp các công cụ quản lý dữ liệu như Neo4j Browser và Neo4j Desktop, giúp người dùng thực hiện các thao tác quản lý và phát triển dự án một cách hiệu quả.</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Neo4j có thể chạy trên nhiều nền tảng hệ điều hành phổ biến như Windows, macOS và Linux.</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400"/>
          </a:p>
        </p:txBody>
      </p:sp>
    </p:spTree>
    <p:extLst>
      <p:ext uri="{BB962C8B-B14F-4D97-AF65-F5344CB8AC3E}">
        <p14:creationId xmlns:p14="http://schemas.microsoft.com/office/powerpoint/2010/main" val="3979130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6</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Xây dựng một hệ thống đa cấp với Neo4j</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4542818" cy="523220"/>
          </a:xfrm>
          <a:prstGeom prst="rect">
            <a:avLst/>
          </a:prstGeom>
          <a:noFill/>
        </p:spPr>
        <p:txBody>
          <a:bodyPr wrap="square" rtlCol="0">
            <a:spAutoFit/>
          </a:bodyPr>
          <a:lstStyle/>
          <a:p>
            <a:r>
              <a:rPr lang="en-US" sz="2800" b="1">
                <a:solidFill>
                  <a:schemeClr val="tx1"/>
                </a:solidFill>
              </a:rPr>
              <a:t>a. Cài đặt Neo4j</a:t>
            </a:r>
          </a:p>
        </p:txBody>
      </p:sp>
      <p:sp>
        <p:nvSpPr>
          <p:cNvPr id="2" name="TextBox 1">
            <a:extLst>
              <a:ext uri="{FF2B5EF4-FFF2-40B4-BE49-F238E27FC236}">
                <a16:creationId xmlns:a16="http://schemas.microsoft.com/office/drawing/2014/main" id="{25F7911E-76D8-6B6D-CB94-81FA0419029F}"/>
              </a:ext>
            </a:extLst>
          </p:cNvPr>
          <p:cNvSpPr txBox="1"/>
          <p:nvPr/>
        </p:nvSpPr>
        <p:spPr>
          <a:xfrm>
            <a:off x="3424137" y="6245157"/>
            <a:ext cx="3064213" cy="307777"/>
          </a:xfrm>
          <a:prstGeom prst="rect">
            <a:avLst/>
          </a:prstGeom>
          <a:noFill/>
        </p:spPr>
        <p:txBody>
          <a:bodyPr wrap="square" rtlCol="0">
            <a:spAutoFit/>
          </a:bodyPr>
          <a:lstStyle/>
          <a:p>
            <a:r>
              <a:rPr lang="en-US">
                <a:solidFill>
                  <a:schemeClr val="tx1"/>
                </a:solidFill>
              </a:rPr>
              <a:t>https://neo4j.com/download/</a:t>
            </a:r>
          </a:p>
        </p:txBody>
      </p:sp>
      <p:pic>
        <p:nvPicPr>
          <p:cNvPr id="5" name="Picture 4">
            <a:extLst>
              <a:ext uri="{FF2B5EF4-FFF2-40B4-BE49-F238E27FC236}">
                <a16:creationId xmlns:a16="http://schemas.microsoft.com/office/drawing/2014/main" id="{64F30616-6724-CC3D-D003-D481AFE9D8D3}"/>
              </a:ext>
            </a:extLst>
          </p:cNvPr>
          <p:cNvPicPr>
            <a:picLocks noChangeAspect="1"/>
          </p:cNvPicPr>
          <p:nvPr/>
        </p:nvPicPr>
        <p:blipFill>
          <a:blip r:embed="rId3"/>
          <a:stretch>
            <a:fillRect/>
          </a:stretch>
        </p:blipFill>
        <p:spPr>
          <a:xfrm>
            <a:off x="632297" y="1906621"/>
            <a:ext cx="8005865" cy="4092721"/>
          </a:xfrm>
          <a:prstGeom prst="rect">
            <a:avLst/>
          </a:prstGeom>
        </p:spPr>
      </p:pic>
    </p:spTree>
    <p:extLst>
      <p:ext uri="{BB962C8B-B14F-4D97-AF65-F5344CB8AC3E}">
        <p14:creationId xmlns:p14="http://schemas.microsoft.com/office/powerpoint/2010/main" val="1064266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7</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Xây dựng một hệ thống đa cấp với Neo4j</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4542818" cy="523220"/>
          </a:xfrm>
          <a:prstGeom prst="rect">
            <a:avLst/>
          </a:prstGeom>
          <a:noFill/>
        </p:spPr>
        <p:txBody>
          <a:bodyPr wrap="square" rtlCol="0">
            <a:spAutoFit/>
          </a:bodyPr>
          <a:lstStyle/>
          <a:p>
            <a:r>
              <a:rPr lang="en-US" sz="2800" b="1">
                <a:solidFill>
                  <a:schemeClr val="tx1"/>
                </a:solidFill>
              </a:rPr>
              <a:t>b. Đăng nhập Neo4j</a:t>
            </a:r>
          </a:p>
        </p:txBody>
      </p:sp>
      <p:sp>
        <p:nvSpPr>
          <p:cNvPr id="2" name="TextBox 1">
            <a:extLst>
              <a:ext uri="{FF2B5EF4-FFF2-40B4-BE49-F238E27FC236}">
                <a16:creationId xmlns:a16="http://schemas.microsoft.com/office/drawing/2014/main" id="{25F7911E-76D8-6B6D-CB94-81FA0419029F}"/>
              </a:ext>
            </a:extLst>
          </p:cNvPr>
          <p:cNvSpPr txBox="1"/>
          <p:nvPr/>
        </p:nvSpPr>
        <p:spPr>
          <a:xfrm>
            <a:off x="3424137" y="6245157"/>
            <a:ext cx="3064213" cy="307777"/>
          </a:xfrm>
          <a:prstGeom prst="rect">
            <a:avLst/>
          </a:prstGeom>
          <a:noFill/>
        </p:spPr>
        <p:txBody>
          <a:bodyPr wrap="square" rtlCol="0">
            <a:spAutoFit/>
          </a:bodyPr>
          <a:lstStyle/>
          <a:p>
            <a:r>
              <a:rPr lang="en-US">
                <a:solidFill>
                  <a:schemeClr val="tx1"/>
                </a:solidFill>
              </a:rPr>
              <a:t>https://neo4j.com/download/</a:t>
            </a:r>
          </a:p>
        </p:txBody>
      </p:sp>
      <p:pic>
        <p:nvPicPr>
          <p:cNvPr id="4" name="Picture 3">
            <a:extLst>
              <a:ext uri="{FF2B5EF4-FFF2-40B4-BE49-F238E27FC236}">
                <a16:creationId xmlns:a16="http://schemas.microsoft.com/office/drawing/2014/main" id="{85978A13-0258-E009-4156-DBAB4B0B83DD}"/>
              </a:ext>
            </a:extLst>
          </p:cNvPr>
          <p:cNvPicPr>
            <a:picLocks noChangeAspect="1"/>
          </p:cNvPicPr>
          <p:nvPr/>
        </p:nvPicPr>
        <p:blipFill>
          <a:blip r:embed="rId3"/>
          <a:stretch>
            <a:fillRect/>
          </a:stretch>
        </p:blipFill>
        <p:spPr>
          <a:xfrm>
            <a:off x="515566" y="1891237"/>
            <a:ext cx="7966953" cy="4728415"/>
          </a:xfrm>
          <a:prstGeom prst="rect">
            <a:avLst/>
          </a:prstGeom>
        </p:spPr>
      </p:pic>
    </p:spTree>
    <p:extLst>
      <p:ext uri="{BB962C8B-B14F-4D97-AF65-F5344CB8AC3E}">
        <p14:creationId xmlns:p14="http://schemas.microsoft.com/office/powerpoint/2010/main" val="2111186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8</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Xây dựng một hệ thống đa cấp với Neo4j</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5350214" cy="523220"/>
          </a:xfrm>
          <a:prstGeom prst="rect">
            <a:avLst/>
          </a:prstGeom>
          <a:noFill/>
        </p:spPr>
        <p:txBody>
          <a:bodyPr wrap="square" rtlCol="0">
            <a:spAutoFit/>
          </a:bodyPr>
          <a:lstStyle/>
          <a:p>
            <a:r>
              <a:rPr lang="en-US" sz="2800" b="1">
                <a:solidFill>
                  <a:schemeClr val="tx1"/>
                </a:solidFill>
              </a:rPr>
              <a:t>c. Xây dựng dữ liệu đồ thị</a:t>
            </a:r>
          </a:p>
        </p:txBody>
      </p:sp>
      <p:graphicFrame>
        <p:nvGraphicFramePr>
          <p:cNvPr id="9" name="Content Placeholder 2">
            <a:extLst>
              <a:ext uri="{FF2B5EF4-FFF2-40B4-BE49-F238E27FC236}">
                <a16:creationId xmlns:a16="http://schemas.microsoft.com/office/drawing/2014/main" id="{436B991C-5E8C-6E6A-FAA6-52862F6D86FD}"/>
              </a:ext>
            </a:extLst>
          </p:cNvPr>
          <p:cNvGraphicFramePr>
            <a:graphicFrameLocks/>
          </p:cNvGraphicFramePr>
          <p:nvPr>
            <p:extLst>
              <p:ext uri="{D42A27DB-BD31-4B8C-83A1-F6EECF244321}">
                <p14:modId xmlns:p14="http://schemas.microsoft.com/office/powerpoint/2010/main" val="2427103884"/>
              </p:ext>
            </p:extLst>
          </p:nvPr>
        </p:nvGraphicFramePr>
        <p:xfrm>
          <a:off x="152400" y="2042160"/>
          <a:ext cx="8117840" cy="4704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4741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3"/>
          <p:cNvSpPr txBox="1">
            <a:spLocks noGrp="1"/>
          </p:cNvSpPr>
          <p:nvPr>
            <p:ph type="sldNum" idx="12"/>
          </p:nvPr>
        </p:nvSpPr>
        <p:spPr>
          <a:xfrm>
            <a:off x="8534400" y="6537325"/>
            <a:ext cx="609600" cy="32067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9</a:t>
            </a:fld>
            <a:endParaRPr/>
          </a:p>
        </p:txBody>
      </p:sp>
      <p:sp>
        <p:nvSpPr>
          <p:cNvPr id="418" name="Google Shape;418;p3"/>
          <p:cNvSpPr txBox="1">
            <a:spLocks noGrp="1"/>
          </p:cNvSpPr>
          <p:nvPr>
            <p:ph type="title"/>
          </p:nvPr>
        </p:nvSpPr>
        <p:spPr>
          <a:xfrm>
            <a:off x="0" y="76200"/>
            <a:ext cx="9144000" cy="563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Xây dựng một hệ thống đa cấp với Neo4j</a:t>
            </a:r>
            <a:endParaRPr sz="3200"/>
          </a:p>
        </p:txBody>
      </p:sp>
      <p:sp>
        <p:nvSpPr>
          <p:cNvPr id="3" name="TextBox 2">
            <a:extLst>
              <a:ext uri="{FF2B5EF4-FFF2-40B4-BE49-F238E27FC236}">
                <a16:creationId xmlns:a16="http://schemas.microsoft.com/office/drawing/2014/main" id="{E9C69AD5-618A-2879-2BD1-F93BA412A5C6}"/>
              </a:ext>
            </a:extLst>
          </p:cNvPr>
          <p:cNvSpPr txBox="1"/>
          <p:nvPr/>
        </p:nvSpPr>
        <p:spPr>
          <a:xfrm>
            <a:off x="87548" y="1381327"/>
            <a:ext cx="5350214" cy="523220"/>
          </a:xfrm>
          <a:prstGeom prst="rect">
            <a:avLst/>
          </a:prstGeom>
          <a:noFill/>
        </p:spPr>
        <p:txBody>
          <a:bodyPr wrap="square" rtlCol="0">
            <a:spAutoFit/>
          </a:bodyPr>
          <a:lstStyle/>
          <a:p>
            <a:r>
              <a:rPr lang="en-US" sz="2800" b="1">
                <a:solidFill>
                  <a:schemeClr val="tx1"/>
                </a:solidFill>
              </a:rPr>
              <a:t>c. Khai phá đồ thị</a:t>
            </a:r>
          </a:p>
        </p:txBody>
      </p:sp>
      <p:pic>
        <p:nvPicPr>
          <p:cNvPr id="8" name="Picture 7" descr="A group of colorful dots and lines&#10;&#10;Description automatically generated">
            <a:extLst>
              <a:ext uri="{FF2B5EF4-FFF2-40B4-BE49-F238E27FC236}">
                <a16:creationId xmlns:a16="http://schemas.microsoft.com/office/drawing/2014/main" id="{21C0FFD5-CEBD-5B74-9A3B-2110AC7FC26B}"/>
              </a:ext>
            </a:extLst>
          </p:cNvPr>
          <p:cNvPicPr>
            <a:picLocks noChangeAspect="1"/>
          </p:cNvPicPr>
          <p:nvPr/>
        </p:nvPicPr>
        <p:blipFill>
          <a:blip r:embed="rId3"/>
          <a:stretch>
            <a:fillRect/>
          </a:stretch>
        </p:blipFill>
        <p:spPr>
          <a:xfrm>
            <a:off x="3101142" y="1663430"/>
            <a:ext cx="5887000" cy="4503907"/>
          </a:xfrm>
          <a:prstGeom prst="rect">
            <a:avLst/>
          </a:prstGeom>
        </p:spPr>
      </p:pic>
      <p:sp>
        <p:nvSpPr>
          <p:cNvPr id="2" name="TextBox 1">
            <a:extLst>
              <a:ext uri="{FF2B5EF4-FFF2-40B4-BE49-F238E27FC236}">
                <a16:creationId xmlns:a16="http://schemas.microsoft.com/office/drawing/2014/main" id="{F261D92C-0EF8-1DBD-0FA1-B0627FB1B986}"/>
              </a:ext>
            </a:extLst>
          </p:cNvPr>
          <p:cNvSpPr txBox="1"/>
          <p:nvPr/>
        </p:nvSpPr>
        <p:spPr>
          <a:xfrm>
            <a:off x="2966937" y="6235430"/>
            <a:ext cx="2509736" cy="307777"/>
          </a:xfrm>
          <a:prstGeom prst="rect">
            <a:avLst/>
          </a:prstGeom>
          <a:solidFill>
            <a:srgbClr val="FFFF00"/>
          </a:solidFill>
        </p:spPr>
        <p:txBody>
          <a:bodyPr wrap="square" rtlCol="0">
            <a:spAutoFit/>
          </a:bodyPr>
          <a:lstStyle/>
          <a:p>
            <a:r>
              <a:rPr lang="en-US" b="1"/>
              <a:t>Quan hệ của các đối tượng</a:t>
            </a:r>
          </a:p>
        </p:txBody>
      </p:sp>
      <p:pic>
        <p:nvPicPr>
          <p:cNvPr id="5" name="Picture 4" descr="A group of circles with numbers and arrows&#10;&#10;Description automatically generated">
            <a:extLst>
              <a:ext uri="{FF2B5EF4-FFF2-40B4-BE49-F238E27FC236}">
                <a16:creationId xmlns:a16="http://schemas.microsoft.com/office/drawing/2014/main" id="{9485C33C-AE60-6769-3D33-9F8486ED8D9A}"/>
              </a:ext>
            </a:extLst>
          </p:cNvPr>
          <p:cNvPicPr>
            <a:picLocks noChangeAspect="1"/>
          </p:cNvPicPr>
          <p:nvPr/>
        </p:nvPicPr>
        <p:blipFill>
          <a:blip r:embed="rId4"/>
          <a:stretch>
            <a:fillRect/>
          </a:stretch>
        </p:blipFill>
        <p:spPr>
          <a:xfrm>
            <a:off x="437744" y="2919804"/>
            <a:ext cx="2354094" cy="2304354"/>
          </a:xfrm>
          <a:prstGeom prst="rect">
            <a:avLst/>
          </a:prstGeom>
        </p:spPr>
      </p:pic>
    </p:spTree>
    <p:extLst>
      <p:ext uri="{BB962C8B-B14F-4D97-AF65-F5344CB8AC3E}">
        <p14:creationId xmlns:p14="http://schemas.microsoft.com/office/powerpoint/2010/main" val="3810309151"/>
      </p:ext>
    </p:extLst>
  </p:cSld>
  <p:clrMapOvr>
    <a:masterClrMapping/>
  </p:clrMapOvr>
</p:sld>
</file>

<file path=ppt/theme/theme1.xml><?xml version="1.0" encoding="utf-8"?>
<a:theme xmlns:a="http://schemas.openxmlformats.org/drawingml/2006/main" name="cdb2004100l">
  <a:themeElements>
    <a:clrScheme name="100TGp_biz_diagram 3">
      <a:dk1>
        <a:srgbClr val="1D528D"/>
      </a:dk1>
      <a:lt1>
        <a:srgbClr val="FFFFFF"/>
      </a:lt1>
      <a:dk2>
        <a:srgbClr val="000000"/>
      </a:dk2>
      <a:lt2>
        <a:srgbClr val="DDDDDD"/>
      </a:lt2>
      <a:accent1>
        <a:srgbClr val="2F85F7"/>
      </a:accent1>
      <a:accent2>
        <a:srgbClr val="FF9900"/>
      </a:accent2>
      <a:accent3>
        <a:srgbClr val="FFFFFF"/>
      </a:accent3>
      <a:accent4>
        <a:srgbClr val="174578"/>
      </a:accent4>
      <a:accent5>
        <a:srgbClr val="ADC2FA"/>
      </a:accent5>
      <a:accent6>
        <a:srgbClr val="E78A00"/>
      </a:accent6>
      <a:hlink>
        <a:srgbClr val="5AD9F2"/>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1866</TotalTime>
  <Words>1143</Words>
  <Application>Microsoft Office PowerPoint</Application>
  <PresentationFormat>On-screen Show (4:3)</PresentationFormat>
  <Paragraphs>104</Paragraphs>
  <Slides>18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Noto Sans Symbols</vt:lpstr>
      <vt:lpstr>Calibri</vt:lpstr>
      <vt:lpstr>Arial</vt:lpstr>
      <vt:lpstr>Arimo</vt:lpstr>
      <vt:lpstr>Verdana</vt:lpstr>
      <vt:lpstr>Times New Roman</vt:lpstr>
      <vt:lpstr>cdb2004100l</vt:lpstr>
      <vt:lpstr>PowerPoint Presentation</vt:lpstr>
      <vt:lpstr>Nội dung </vt:lpstr>
      <vt:lpstr>Giới thiệu về Neo4j</vt:lpstr>
      <vt:lpstr>Giới thiệu về Neo4j</vt:lpstr>
      <vt:lpstr>Giới thiệu về Neo4j</vt:lpstr>
      <vt:lpstr>Xây dựng một hệ thống đa cấp với Neo4j</vt:lpstr>
      <vt:lpstr>Xây dựng một hệ thống đa cấp với Neo4j</vt:lpstr>
      <vt:lpstr>Xây dựng một hệ thống đa cấp với Neo4j</vt:lpstr>
      <vt:lpstr>Xây dựng một hệ thống đa cấp với Neo4j</vt:lpstr>
      <vt:lpstr>Xây dựng một hệ thống đa cấp với Neo4j</vt:lpstr>
      <vt:lpstr>Xây dựng một hệ thống đa cấp với Neo4j</vt:lpstr>
      <vt:lpstr>Mô tả và tính dòng tiền thu nhập</vt:lpstr>
      <vt:lpstr>Mô tả và tính dòng tiền thu nhập</vt:lpstr>
      <vt:lpstr>Mô tả và tính dòng tiền thu nhập</vt:lpstr>
      <vt:lpstr>Mô tả và tính dòng tiền thu nhập</vt:lpstr>
      <vt:lpstr>Mô tả và tính dòng tiền thu nhập</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Hoàng Thanh Tú</dc:creator>
  <cp:lastModifiedBy>Hoàng Thanh Tú</cp:lastModifiedBy>
  <cp:revision>8</cp:revision>
  <dcterms:created xsi:type="dcterms:W3CDTF">2012-06-28T07:15:40Z</dcterms:created>
  <dcterms:modified xsi:type="dcterms:W3CDTF">2024-04-27T01:32:49Z</dcterms:modified>
</cp:coreProperties>
</file>